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9AA28E-5E7F-4E0F-B11E-F48344CCC6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85FF5-79F6-4BC6-B1AC-15B693F1F72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78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E290-4CB0-461A-AD2F-767EF50E0B9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9C893-EB44-4F21-ABED-5740E1287C1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61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4DCC7-7E7F-422D-AA36-C6205C591BA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7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5AF2B-893D-454E-B268-48F7AA76B13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18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729E-9F82-4E49-9928-D06AE061FBE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486AE-B619-4B0E-86E2-394BEE57791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78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0CF2A-D093-470C-B682-97E842CB4CA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97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D541B-B8C9-430E-8CBE-0734507C322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77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E3DE9-DC24-4F39-AE30-25EBFBBDB0D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10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A71B554-5137-43CF-920F-27682357331E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BİRLİKTE ÇALIŞMA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UÇAN KAZLAR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11267" name="Picture 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8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9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0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1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2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3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4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5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6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7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187450" y="3500438"/>
            <a:ext cx="7343775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Bir kaz hastalanır veya avcı tarafından vurulur ve gruptan ayrı düşerse; iki kaz hemen gruptan ayrılır.Onunla gruba katılıncaya ya da ölünceye kadar beraber hareket eder.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12291" name="Picture 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2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3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4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5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6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7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8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9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00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01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187450" y="3500438"/>
            <a:ext cx="73437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Bizimle beraber hareket edenler, olurda bir aksilik çıkar ve gruptan ayrılma durumları olursa; onlara her zaman destek olmalıyız.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3075" name="Picture 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7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9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1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2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3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4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5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042988" y="3141663"/>
            <a:ext cx="7561262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Göç eden kazların                                           “V” şekli çizerek uçtuklarını fark etmişsinizdir.</a:t>
            </a:r>
          </a:p>
          <a:p>
            <a:pPr algn="ctr" eaLnBrk="0" hangingPunct="0"/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Bilim adamları da fark etmişler ve kazların neden bu şekilde uçtuklarını araştırmışlar. </a:t>
            </a:r>
          </a:p>
          <a:p>
            <a:pPr algn="ctr" eaLnBrk="0" hangingPunct="0"/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Sonuçlar sadece bilimsel değer taşımıyor, insanoğluna da çok güzel mesajlar veriyor</a:t>
            </a:r>
            <a:endParaRPr lang="tr-TR" sz="28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3357563"/>
            <a:ext cx="8748712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“ V “ şeklinde uçulduğunda,                                         her kanat çırpan kuş, arkasından gelen kuş                  için bir hava akımı oluşturmaktadır.</a:t>
            </a:r>
          </a:p>
          <a:p>
            <a:pPr algn="ctr" eaLnBrk="0" hangingPunct="0"/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Ortaya çıkan hava akımından yararlanan sürü,           uçuş menzilini %71 oranında uzatabilmektedir. 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4100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1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2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3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4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5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6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7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8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9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10" name="Picture 1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0825" y="3357563"/>
            <a:ext cx="84582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Belli bir hedefi olan ve bu hedefe ulaşmak için bir araya gelenler, hedeflerine daha kolay ve çabuk ulaşırlar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5124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5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6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7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8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9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0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1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2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3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4" name="Picture 1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3500438"/>
            <a:ext cx="8458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Bir kaz, “ V “ grubundan çıktığı anda, diğer kuşların yarattığı hava akımının dışında kaldığından, uçmakta güçlük çekiyor.</a:t>
            </a:r>
          </a:p>
          <a:p>
            <a:pPr algn="ctr" eaLnBrk="0" hangingPunct="0"/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Sonuçta, genellikle gruba geri dönmektedir.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6148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9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0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1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2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3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4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5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6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7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8" name="Picture 1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5288" y="3500438"/>
            <a:ext cx="84582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Uçuş hızı yavaşladığında gerideki kuşlar, daha hızlı gitmeleri için öndekileri bağırarak uyarmaktadırlar.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7172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3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4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5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6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7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8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9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0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1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2" name="Picture 1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3357563"/>
            <a:ext cx="8458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3200">
                <a:latin typeface="Comic Sans MS" pitchFamily="66" charset="0"/>
              </a:rPr>
              <a:t>İlerlemek ve yol almak için bazen başkalarının uyarılarına kulak vermeliyiz. Bu uyarılara alınmamalı, hatta takdirle karşılamalıyız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8196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7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8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9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0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1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2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3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4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5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6" name="Picture 1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3068638"/>
            <a:ext cx="84582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“ V “ grubunun başında giden kaz hiçbir hava akımından yararlanamadığı için çabuk yorulmaktadır.</a:t>
            </a:r>
          </a:p>
          <a:p>
            <a:pPr algn="ctr" eaLnBrk="0" hangingPunct="0"/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 nedenle  de sürekli olarak önde giden kaz arkaya geçiyor, bir başka kaz liderliği ele almaktadır.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9220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1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2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3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4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5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6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7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8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9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30" name="Picture 1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16013" y="3789363"/>
            <a:ext cx="75596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3200">
                <a:latin typeface="Comic Sans MS" pitchFamily="66" charset="0"/>
              </a:rPr>
              <a:t>Bir işin ağırlığını hep başkasına yüklememeliyiz, bizde taşın altına elimizi koymalıyız. </a:t>
            </a:r>
          </a:p>
          <a:p>
            <a:pPr algn="ctr" eaLnBrk="0" hangingPunct="0"/>
            <a:r>
              <a:rPr lang="tr-TR" sz="3200">
                <a:latin typeface="Comic Sans MS" pitchFamily="66" charset="0"/>
              </a:rPr>
              <a:t>Yaptığımız her işi, yeri ve zamanı geldiğinde başkasına bırakmamız gerekiyor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692275" y="620713"/>
            <a:ext cx="7272338" cy="2447925"/>
            <a:chOff x="930" y="618"/>
            <a:chExt cx="4286" cy="2616"/>
          </a:xfrm>
        </p:grpSpPr>
        <p:pic>
          <p:nvPicPr>
            <p:cNvPr id="10244" name="Picture 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63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5" name="Picture 5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" y="1362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6" name="Picture 6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" y="1916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7" name="Picture 7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160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8" name="Picture 8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" y="1186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9" name="Picture 9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96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0" name="Picture 10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2355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1" name="Picture 11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5" y="741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2" name="Picture 12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53"/>
              <a:ext cx="811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3" name="Picture 13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" y="618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4" name="Picture 14" descr="bird0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2677"/>
              <a:ext cx="810" cy="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Okyanus">
  <a:themeElements>
    <a:clrScheme name="Okyanus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kyanu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kyanus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8</TotalTime>
  <Words>260</Words>
  <Application>Microsoft Office PowerPoint</Application>
  <PresentationFormat>Ekran Gösterisi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Tahoma</vt:lpstr>
      <vt:lpstr>Wingdings</vt:lpstr>
      <vt:lpstr>Comic Sans MS</vt:lpstr>
      <vt:lpstr>Times New Roman</vt:lpstr>
      <vt:lpstr>Okyanus</vt:lpstr>
      <vt:lpstr>BİRLİKTE ÇALIŞMA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VESTEL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BİRLİKTE ÇALIŞMA</dc:title>
  <dc:creator>VESTEL</dc:creator>
  <cp:lastModifiedBy>Tuncer Çetinkaya</cp:lastModifiedBy>
  <cp:revision>2</cp:revision>
  <dcterms:created xsi:type="dcterms:W3CDTF">2007-11-29T08:25:46Z</dcterms:created>
  <dcterms:modified xsi:type="dcterms:W3CDTF">2017-12-30T10:03:51Z</dcterms:modified>
</cp:coreProperties>
</file>