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7"/>
  </p:notesMasterIdLst>
  <p:sldIdLst>
    <p:sldId id="355" r:id="rId2"/>
    <p:sldId id="258" r:id="rId3"/>
    <p:sldId id="352" r:id="rId4"/>
    <p:sldId id="280" r:id="rId5"/>
    <p:sldId id="281" r:id="rId6"/>
    <p:sldId id="354" r:id="rId7"/>
    <p:sldId id="294" r:id="rId8"/>
    <p:sldId id="327" r:id="rId9"/>
    <p:sldId id="328" r:id="rId10"/>
    <p:sldId id="329" r:id="rId11"/>
    <p:sldId id="330" r:id="rId12"/>
    <p:sldId id="350" r:id="rId13"/>
    <p:sldId id="351" r:id="rId14"/>
    <p:sldId id="314" r:id="rId15"/>
    <p:sldId id="308" r:id="rId16"/>
    <p:sldId id="309" r:id="rId17"/>
    <p:sldId id="259" r:id="rId18"/>
    <p:sldId id="282" r:id="rId19"/>
    <p:sldId id="283" r:id="rId20"/>
    <p:sldId id="287" r:id="rId21"/>
    <p:sldId id="260" r:id="rId22"/>
    <p:sldId id="261" r:id="rId23"/>
    <p:sldId id="262" r:id="rId24"/>
    <p:sldId id="263" r:id="rId25"/>
    <p:sldId id="336" r:id="rId26"/>
    <p:sldId id="337" r:id="rId27"/>
    <p:sldId id="265" r:id="rId28"/>
    <p:sldId id="266" r:id="rId29"/>
    <p:sldId id="264" r:id="rId30"/>
    <p:sldId id="311" r:id="rId31"/>
    <p:sldId id="312" r:id="rId32"/>
    <p:sldId id="313" r:id="rId33"/>
    <p:sldId id="284" r:id="rId34"/>
    <p:sldId id="335" r:id="rId35"/>
    <p:sldId id="267" r:id="rId36"/>
    <p:sldId id="288" r:id="rId37"/>
    <p:sldId id="268" r:id="rId38"/>
    <p:sldId id="292" r:id="rId39"/>
    <p:sldId id="269" r:id="rId40"/>
    <p:sldId id="286" r:id="rId41"/>
    <p:sldId id="289" r:id="rId42"/>
    <p:sldId id="270" r:id="rId43"/>
    <p:sldId id="271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53" r:id="rId55"/>
    <p:sldId id="349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83" d="100"/>
          <a:sy n="83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02561-6709-431A-8CCD-4E584CA5428F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</dgm:pt>
    <dgm:pt modelId="{A431B458-0C44-4975-8013-0732B940BDAC}">
      <dgm:prSet phldrT="[Metin]"/>
      <dgm:spPr/>
      <dgm:t>
        <a:bodyPr/>
        <a:lstStyle/>
        <a:p>
          <a:r>
            <a:rPr lang="tr-TR" dirty="0" smtClean="0"/>
            <a:t>OLAY </a:t>
          </a:r>
          <a:endParaRPr lang="tr-TR" dirty="0"/>
        </a:p>
      </dgm:t>
    </dgm:pt>
    <dgm:pt modelId="{6333FA88-AA1D-4C8E-A3DE-268BBC260F70}" type="parTrans" cxnId="{BF574B33-A411-4199-948A-97F189690B9A}">
      <dgm:prSet/>
      <dgm:spPr/>
      <dgm:t>
        <a:bodyPr/>
        <a:lstStyle/>
        <a:p>
          <a:endParaRPr lang="tr-TR"/>
        </a:p>
      </dgm:t>
    </dgm:pt>
    <dgm:pt modelId="{4C85BB4C-20E9-4303-8F76-2702611EC010}" type="sibTrans" cxnId="{BF574B33-A411-4199-948A-97F189690B9A}">
      <dgm:prSet/>
      <dgm:spPr/>
      <dgm:t>
        <a:bodyPr/>
        <a:lstStyle/>
        <a:p>
          <a:endParaRPr lang="tr-TR"/>
        </a:p>
      </dgm:t>
    </dgm:pt>
    <dgm:pt modelId="{0031E71E-B35C-487A-BAD1-0E4EC5CEF545}">
      <dgm:prSet phldrT="[Metin]"/>
      <dgm:spPr/>
      <dgm:t>
        <a:bodyPr/>
        <a:lstStyle/>
        <a:p>
          <a:r>
            <a:rPr lang="tr-TR" dirty="0" smtClean="0"/>
            <a:t>KAYGI DUYGUSU</a:t>
          </a:r>
          <a:endParaRPr lang="tr-TR" dirty="0"/>
        </a:p>
      </dgm:t>
    </dgm:pt>
    <dgm:pt modelId="{F55CA970-FC17-4C1A-85B4-499B755B696C}" type="parTrans" cxnId="{EE5C21B1-E93C-4C73-96CB-F178897C0EE4}">
      <dgm:prSet/>
      <dgm:spPr/>
      <dgm:t>
        <a:bodyPr/>
        <a:lstStyle/>
        <a:p>
          <a:endParaRPr lang="tr-TR"/>
        </a:p>
      </dgm:t>
    </dgm:pt>
    <dgm:pt modelId="{39414C2F-448C-4E7B-B737-60A9060967C2}" type="sibTrans" cxnId="{EE5C21B1-E93C-4C73-96CB-F178897C0EE4}">
      <dgm:prSet/>
      <dgm:spPr/>
      <dgm:t>
        <a:bodyPr/>
        <a:lstStyle/>
        <a:p>
          <a:endParaRPr lang="tr-TR"/>
        </a:p>
      </dgm:t>
    </dgm:pt>
    <dgm:pt modelId="{7FB4F99F-8926-49B4-9034-F2D127F875A3}">
      <dgm:prSet phldrT="[Metin]"/>
      <dgm:spPr/>
      <dgm:t>
        <a:bodyPr/>
        <a:lstStyle/>
        <a:p>
          <a:r>
            <a:rPr lang="tr-TR" dirty="0" smtClean="0"/>
            <a:t>DAVRANIŞSAL TEPKİLER</a:t>
          </a:r>
          <a:endParaRPr lang="tr-TR" dirty="0"/>
        </a:p>
      </dgm:t>
    </dgm:pt>
    <dgm:pt modelId="{6438585A-3FF1-43C3-9C2A-9AAFF0505441}" type="parTrans" cxnId="{5268827C-1ADD-4D8F-8A3A-7DC63A08FC37}">
      <dgm:prSet/>
      <dgm:spPr/>
      <dgm:t>
        <a:bodyPr/>
        <a:lstStyle/>
        <a:p>
          <a:endParaRPr lang="tr-TR"/>
        </a:p>
      </dgm:t>
    </dgm:pt>
    <dgm:pt modelId="{DD083F45-ACEF-4F83-84BA-2E9C2BA5F762}" type="sibTrans" cxnId="{5268827C-1ADD-4D8F-8A3A-7DC63A08FC37}">
      <dgm:prSet/>
      <dgm:spPr/>
      <dgm:t>
        <a:bodyPr/>
        <a:lstStyle/>
        <a:p>
          <a:endParaRPr lang="tr-TR"/>
        </a:p>
      </dgm:t>
    </dgm:pt>
    <dgm:pt modelId="{BC104CC7-53C4-4717-BAD6-A3041EB36082}">
      <dgm:prSet phldrT="[Metin]"/>
      <dgm:spPr/>
      <dgm:t>
        <a:bodyPr/>
        <a:lstStyle/>
        <a:p>
          <a:r>
            <a:rPr lang="tr-TR" dirty="0" smtClean="0"/>
            <a:t>DÜŞÜNCE</a:t>
          </a:r>
        </a:p>
        <a:p>
          <a:r>
            <a:rPr lang="tr-TR" dirty="0" smtClean="0"/>
            <a:t>BAKIŞ AÇISI</a:t>
          </a:r>
          <a:endParaRPr lang="tr-TR" dirty="0"/>
        </a:p>
      </dgm:t>
    </dgm:pt>
    <dgm:pt modelId="{6AB0C8B0-1003-4A5C-9639-B256233F9468}" type="parTrans" cxnId="{22D13CDE-A136-4B4A-991D-0B25F4C3B7F9}">
      <dgm:prSet/>
      <dgm:spPr/>
      <dgm:t>
        <a:bodyPr/>
        <a:lstStyle/>
        <a:p>
          <a:endParaRPr lang="tr-TR"/>
        </a:p>
      </dgm:t>
    </dgm:pt>
    <dgm:pt modelId="{7A35C9AE-87C5-46AA-BD2C-94F316195A66}" type="sibTrans" cxnId="{22D13CDE-A136-4B4A-991D-0B25F4C3B7F9}">
      <dgm:prSet/>
      <dgm:spPr/>
      <dgm:t>
        <a:bodyPr/>
        <a:lstStyle/>
        <a:p>
          <a:endParaRPr lang="tr-TR"/>
        </a:p>
      </dgm:t>
    </dgm:pt>
    <dgm:pt modelId="{2BD7728A-A781-4680-9656-D937C28E038E}" type="pres">
      <dgm:prSet presAssocID="{FA902561-6709-431A-8CCD-4E584CA5428F}" presName="Name0" presStyleCnt="0">
        <dgm:presLayoutVars>
          <dgm:dir/>
          <dgm:resizeHandles val="exact"/>
        </dgm:presLayoutVars>
      </dgm:prSet>
      <dgm:spPr/>
    </dgm:pt>
    <dgm:pt modelId="{AFB927A5-4F3F-49C4-9E2C-D86F77F74045}" type="pres">
      <dgm:prSet presAssocID="{A431B458-0C44-4975-8013-0732B940BDAC}" presName="node" presStyleLbl="node1" presStyleIdx="0" presStyleCnt="4" custLinFactY="-100000" custLinFactNeighborX="-16389" custLinFactNeighborY="-1442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FBBAEC-5C2D-4C8E-A2C8-146BEEABE1E5}" type="pres">
      <dgm:prSet presAssocID="{4C85BB4C-20E9-4303-8F76-2702611EC010}" presName="sibTrans" presStyleLbl="sibTrans2D1" presStyleIdx="0" presStyleCnt="3"/>
      <dgm:spPr/>
      <dgm:t>
        <a:bodyPr/>
        <a:lstStyle/>
        <a:p>
          <a:endParaRPr lang="tr-TR"/>
        </a:p>
      </dgm:t>
    </dgm:pt>
    <dgm:pt modelId="{D9AFCE89-9811-4533-8EA4-62CB31E52A84}" type="pres">
      <dgm:prSet presAssocID="{4C85BB4C-20E9-4303-8F76-2702611EC010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B7AD496F-19A3-4AA2-BF2E-E4F0AEECD641}" type="pres">
      <dgm:prSet presAssocID="{BC104CC7-53C4-4717-BAD6-A3041EB36082}" presName="node" presStyleLbl="node1" presStyleIdx="1" presStyleCnt="4" custLinFactY="-100000" custLinFactNeighborX="-15800" custLinFactNeighborY="-1475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24BB3-E4DC-4142-8706-F8CB272C15A2}" type="pres">
      <dgm:prSet presAssocID="{7A35C9AE-87C5-46AA-BD2C-94F316195A66}" presName="sibTrans" presStyleLbl="sibTrans2D1" presStyleIdx="1" presStyleCnt="3"/>
      <dgm:spPr/>
      <dgm:t>
        <a:bodyPr/>
        <a:lstStyle/>
        <a:p>
          <a:endParaRPr lang="tr-TR"/>
        </a:p>
      </dgm:t>
    </dgm:pt>
    <dgm:pt modelId="{5CB11F6D-CBB8-49BC-8250-07A51FC9E2C2}" type="pres">
      <dgm:prSet presAssocID="{7A35C9AE-87C5-46AA-BD2C-94F316195A66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69586F30-1D68-4D63-B53B-ADA299FD0E4A}" type="pres">
      <dgm:prSet presAssocID="{0031E71E-B35C-487A-BAD1-0E4EC5CEF545}" presName="node" presStyleLbl="node1" presStyleIdx="2" presStyleCnt="4" custLinFactY="-100000" custLinFactNeighborX="-19868" custLinFactNeighborY="-1401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90A56-E1EB-477D-A903-F51599DBDC5B}" type="pres">
      <dgm:prSet presAssocID="{39414C2F-448C-4E7B-B737-60A9060967C2}" presName="sibTrans" presStyleLbl="sibTrans2D1" presStyleIdx="2" presStyleCnt="3"/>
      <dgm:spPr/>
      <dgm:t>
        <a:bodyPr/>
        <a:lstStyle/>
        <a:p>
          <a:endParaRPr lang="tr-TR"/>
        </a:p>
      </dgm:t>
    </dgm:pt>
    <dgm:pt modelId="{15C97A7C-CDEC-49C7-AABF-1F90450D7FFA}" type="pres">
      <dgm:prSet presAssocID="{39414C2F-448C-4E7B-B737-60A9060967C2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4EBE2ECA-6341-49C2-8BAD-C6D14758827E}" type="pres">
      <dgm:prSet presAssocID="{7FB4F99F-8926-49B4-9034-F2D127F875A3}" presName="node" presStyleLbl="node1" presStyleIdx="3" presStyleCnt="4" custLinFactY="-100000" custLinFactNeighborX="-12778" custLinFactNeighborY="-1401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313D85-C1EE-40A0-AB9C-E9FEAE35305A}" type="presOf" srcId="{4C85BB4C-20E9-4303-8F76-2702611EC010}" destId="{D9AFCE89-9811-4533-8EA4-62CB31E52A84}" srcOrd="1" destOrd="0" presId="urn:microsoft.com/office/officeart/2005/8/layout/process1"/>
    <dgm:cxn modelId="{2CE38C49-1E0F-438C-BDFE-D7AE65BAFD2E}" type="presOf" srcId="{BC104CC7-53C4-4717-BAD6-A3041EB36082}" destId="{B7AD496F-19A3-4AA2-BF2E-E4F0AEECD641}" srcOrd="0" destOrd="0" presId="urn:microsoft.com/office/officeart/2005/8/layout/process1"/>
    <dgm:cxn modelId="{DC913EEE-84CC-49ED-9DDD-E542F9E61F57}" type="presOf" srcId="{39414C2F-448C-4E7B-B737-60A9060967C2}" destId="{14390A56-E1EB-477D-A903-F51599DBDC5B}" srcOrd="0" destOrd="0" presId="urn:microsoft.com/office/officeart/2005/8/layout/process1"/>
    <dgm:cxn modelId="{0CA74DC1-AA5F-4FD4-AE97-8A53A0F6E33A}" type="presOf" srcId="{7A35C9AE-87C5-46AA-BD2C-94F316195A66}" destId="{5CB11F6D-CBB8-49BC-8250-07A51FC9E2C2}" srcOrd="1" destOrd="0" presId="urn:microsoft.com/office/officeart/2005/8/layout/process1"/>
    <dgm:cxn modelId="{D53B36FD-3D5A-4F30-B68C-E3C9ADA01C17}" type="presOf" srcId="{7FB4F99F-8926-49B4-9034-F2D127F875A3}" destId="{4EBE2ECA-6341-49C2-8BAD-C6D14758827E}" srcOrd="0" destOrd="0" presId="urn:microsoft.com/office/officeart/2005/8/layout/process1"/>
    <dgm:cxn modelId="{5268827C-1ADD-4D8F-8A3A-7DC63A08FC37}" srcId="{FA902561-6709-431A-8CCD-4E584CA5428F}" destId="{7FB4F99F-8926-49B4-9034-F2D127F875A3}" srcOrd="3" destOrd="0" parTransId="{6438585A-3FF1-43C3-9C2A-9AAFF0505441}" sibTransId="{DD083F45-ACEF-4F83-84BA-2E9C2BA5F762}"/>
    <dgm:cxn modelId="{BF574B33-A411-4199-948A-97F189690B9A}" srcId="{FA902561-6709-431A-8CCD-4E584CA5428F}" destId="{A431B458-0C44-4975-8013-0732B940BDAC}" srcOrd="0" destOrd="0" parTransId="{6333FA88-AA1D-4C8E-A3DE-268BBC260F70}" sibTransId="{4C85BB4C-20E9-4303-8F76-2702611EC010}"/>
    <dgm:cxn modelId="{48379E30-3A4C-4679-B3E2-F359E9339256}" type="presOf" srcId="{A431B458-0C44-4975-8013-0732B940BDAC}" destId="{AFB927A5-4F3F-49C4-9E2C-D86F77F74045}" srcOrd="0" destOrd="0" presId="urn:microsoft.com/office/officeart/2005/8/layout/process1"/>
    <dgm:cxn modelId="{22D13CDE-A136-4B4A-991D-0B25F4C3B7F9}" srcId="{FA902561-6709-431A-8CCD-4E584CA5428F}" destId="{BC104CC7-53C4-4717-BAD6-A3041EB36082}" srcOrd="1" destOrd="0" parTransId="{6AB0C8B0-1003-4A5C-9639-B256233F9468}" sibTransId="{7A35C9AE-87C5-46AA-BD2C-94F316195A66}"/>
    <dgm:cxn modelId="{03C4DDE0-883B-4C76-A71B-69A6A72D768E}" type="presOf" srcId="{7A35C9AE-87C5-46AA-BD2C-94F316195A66}" destId="{D7924BB3-E4DC-4142-8706-F8CB272C15A2}" srcOrd="0" destOrd="0" presId="urn:microsoft.com/office/officeart/2005/8/layout/process1"/>
    <dgm:cxn modelId="{BECF9040-E4FC-4233-8D97-098992B61EBD}" type="presOf" srcId="{4C85BB4C-20E9-4303-8F76-2702611EC010}" destId="{91FBBAEC-5C2D-4C8E-A2C8-146BEEABE1E5}" srcOrd="0" destOrd="0" presId="urn:microsoft.com/office/officeart/2005/8/layout/process1"/>
    <dgm:cxn modelId="{848CCCA2-4F29-4936-B7ED-5D5B3AE50BD5}" type="presOf" srcId="{39414C2F-448C-4E7B-B737-60A9060967C2}" destId="{15C97A7C-CDEC-49C7-AABF-1F90450D7FFA}" srcOrd="1" destOrd="0" presId="urn:microsoft.com/office/officeart/2005/8/layout/process1"/>
    <dgm:cxn modelId="{C9AFDDB2-1604-4DFD-833D-4A12D1F98D19}" type="presOf" srcId="{0031E71E-B35C-487A-BAD1-0E4EC5CEF545}" destId="{69586F30-1D68-4D63-B53B-ADA299FD0E4A}" srcOrd="0" destOrd="0" presId="urn:microsoft.com/office/officeart/2005/8/layout/process1"/>
    <dgm:cxn modelId="{EE5C21B1-E93C-4C73-96CB-F178897C0EE4}" srcId="{FA902561-6709-431A-8CCD-4E584CA5428F}" destId="{0031E71E-B35C-487A-BAD1-0E4EC5CEF545}" srcOrd="2" destOrd="0" parTransId="{F55CA970-FC17-4C1A-85B4-499B755B696C}" sibTransId="{39414C2F-448C-4E7B-B737-60A9060967C2}"/>
    <dgm:cxn modelId="{E6E0CC90-8D15-4B9B-9F6E-DFB5E9358CF1}" type="presOf" srcId="{FA902561-6709-431A-8CCD-4E584CA5428F}" destId="{2BD7728A-A781-4680-9656-D937C28E038E}" srcOrd="0" destOrd="0" presId="urn:microsoft.com/office/officeart/2005/8/layout/process1"/>
    <dgm:cxn modelId="{6B1A9B61-A8CF-43D3-9813-828BBE68CE4C}" type="presParOf" srcId="{2BD7728A-A781-4680-9656-D937C28E038E}" destId="{AFB927A5-4F3F-49C4-9E2C-D86F77F74045}" srcOrd="0" destOrd="0" presId="urn:microsoft.com/office/officeart/2005/8/layout/process1"/>
    <dgm:cxn modelId="{B1F8CD02-AD24-4085-93DB-D014ED7E39FD}" type="presParOf" srcId="{2BD7728A-A781-4680-9656-D937C28E038E}" destId="{91FBBAEC-5C2D-4C8E-A2C8-146BEEABE1E5}" srcOrd="1" destOrd="0" presId="urn:microsoft.com/office/officeart/2005/8/layout/process1"/>
    <dgm:cxn modelId="{8ABA64B1-13FE-4F64-90B4-89E5B582C505}" type="presParOf" srcId="{91FBBAEC-5C2D-4C8E-A2C8-146BEEABE1E5}" destId="{D9AFCE89-9811-4533-8EA4-62CB31E52A84}" srcOrd="0" destOrd="0" presId="urn:microsoft.com/office/officeart/2005/8/layout/process1"/>
    <dgm:cxn modelId="{03EF536F-62EF-4EB9-8F69-46A53BDBB075}" type="presParOf" srcId="{2BD7728A-A781-4680-9656-D937C28E038E}" destId="{B7AD496F-19A3-4AA2-BF2E-E4F0AEECD641}" srcOrd="2" destOrd="0" presId="urn:microsoft.com/office/officeart/2005/8/layout/process1"/>
    <dgm:cxn modelId="{50E93571-AD39-435E-BF4C-BE5D1E46A424}" type="presParOf" srcId="{2BD7728A-A781-4680-9656-D937C28E038E}" destId="{D7924BB3-E4DC-4142-8706-F8CB272C15A2}" srcOrd="3" destOrd="0" presId="urn:microsoft.com/office/officeart/2005/8/layout/process1"/>
    <dgm:cxn modelId="{73AF31E9-F4D0-4CEC-921C-7A51505CBB22}" type="presParOf" srcId="{D7924BB3-E4DC-4142-8706-F8CB272C15A2}" destId="{5CB11F6D-CBB8-49BC-8250-07A51FC9E2C2}" srcOrd="0" destOrd="0" presId="urn:microsoft.com/office/officeart/2005/8/layout/process1"/>
    <dgm:cxn modelId="{C9D17F3B-E641-4BB2-9AB3-71DAA4D8E97A}" type="presParOf" srcId="{2BD7728A-A781-4680-9656-D937C28E038E}" destId="{69586F30-1D68-4D63-B53B-ADA299FD0E4A}" srcOrd="4" destOrd="0" presId="urn:microsoft.com/office/officeart/2005/8/layout/process1"/>
    <dgm:cxn modelId="{1F534E04-DD18-407C-8E1C-E98028712D34}" type="presParOf" srcId="{2BD7728A-A781-4680-9656-D937C28E038E}" destId="{14390A56-E1EB-477D-A903-F51599DBDC5B}" srcOrd="5" destOrd="0" presId="urn:microsoft.com/office/officeart/2005/8/layout/process1"/>
    <dgm:cxn modelId="{2C5E6782-BFB3-4DDC-81A3-52D9CA087D0A}" type="presParOf" srcId="{14390A56-E1EB-477D-A903-F51599DBDC5B}" destId="{15C97A7C-CDEC-49C7-AABF-1F90450D7FFA}" srcOrd="0" destOrd="0" presId="urn:microsoft.com/office/officeart/2005/8/layout/process1"/>
    <dgm:cxn modelId="{30B3CF24-FB76-4FDD-B405-D05D8CF9C460}" type="presParOf" srcId="{2BD7728A-A781-4680-9656-D937C28E038E}" destId="{4EBE2ECA-6341-49C2-8BAD-C6D14758827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D4562-060B-4364-BFAD-2CC43624DA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7367B6-951C-4A85-80B8-6041B801BE99}">
      <dgm:prSet phldrT="[Metin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dirty="0" smtClean="0">
              <a:solidFill>
                <a:srgbClr val="FFFF00"/>
              </a:solidFill>
              <a:latin typeface="Times New Roman" pitchFamily="18" charset="0"/>
            </a:rPr>
            <a:t>SINAV</a:t>
          </a:r>
          <a:endParaRPr lang="tr-TR" sz="1400" dirty="0">
            <a:solidFill>
              <a:srgbClr val="FFFF00"/>
            </a:solidFill>
          </a:endParaRPr>
        </a:p>
      </dgm:t>
    </dgm:pt>
    <dgm:pt modelId="{C407A624-7C43-4555-9F52-872F35597FC7}" type="parTrans" cxnId="{CF0E7195-537C-423E-9726-1FB4C272BA12}">
      <dgm:prSet/>
      <dgm:spPr/>
      <dgm:t>
        <a:bodyPr/>
        <a:lstStyle/>
        <a:p>
          <a:endParaRPr lang="tr-TR" sz="1400"/>
        </a:p>
      </dgm:t>
    </dgm:pt>
    <dgm:pt modelId="{FCEDFD75-929A-421B-9C8D-CA6E5A88F045}" type="sibTrans" cxnId="{CF0E7195-537C-423E-9726-1FB4C272BA12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 sz="1400"/>
        </a:p>
      </dgm:t>
    </dgm:pt>
    <dgm:pt modelId="{A0D19492-D593-4517-94FB-9D4137E2AF66}">
      <dgm:prSet phldrT="[Metin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  <a:effectLst/>
            </a:rPr>
            <a:t>DİĞERLERİ BENDEN DAHA AKILLI VE DAHA ZEKİ</a:t>
          </a:r>
        </a:p>
      </dgm:t>
    </dgm:pt>
    <dgm:pt modelId="{1C2DD28D-AEB8-4411-93AA-CEBED92FC46E}" type="parTrans" cxnId="{20B8E10E-AD79-4A03-AC23-A9E16D9C6523}">
      <dgm:prSet/>
      <dgm:spPr/>
      <dgm:t>
        <a:bodyPr/>
        <a:lstStyle/>
        <a:p>
          <a:endParaRPr lang="tr-TR" sz="1400"/>
        </a:p>
      </dgm:t>
    </dgm:pt>
    <dgm:pt modelId="{6C61164B-B412-424B-9EF5-4776634479B0}" type="sibTrans" cxnId="{20B8E10E-AD79-4A03-AC23-A9E16D9C652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 sz="1400"/>
        </a:p>
      </dgm:t>
    </dgm:pt>
    <dgm:pt modelId="{D4DC0BAA-B52C-4D72-B987-52153C02C73F}">
      <dgm:prSet phldrT="[Metin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YIKICI KAYGI</a:t>
          </a:r>
        </a:p>
      </dgm:t>
    </dgm:pt>
    <dgm:pt modelId="{D2E46BCE-60FF-445C-8603-3E1D11A41C51}" type="parTrans" cxnId="{DB46140D-B6F1-4422-8DCC-20F8E97F6DEE}">
      <dgm:prSet/>
      <dgm:spPr/>
      <dgm:t>
        <a:bodyPr/>
        <a:lstStyle/>
        <a:p>
          <a:endParaRPr lang="tr-TR" sz="1400"/>
        </a:p>
      </dgm:t>
    </dgm:pt>
    <dgm:pt modelId="{08E37C78-3E24-46FD-8623-AC401488E6ED}" type="sibTrans" cxnId="{DB46140D-B6F1-4422-8DCC-20F8E97F6DE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 sz="1400">
            <a:solidFill>
              <a:srgbClr val="0070C0"/>
            </a:solidFill>
          </a:endParaRPr>
        </a:p>
      </dgm:t>
    </dgm:pt>
    <dgm:pt modelId="{5F955E6A-ED36-43F9-BC55-C7A43E3AB392}">
      <dgm:prSet phldrT="[Metin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KONSANTRE  OLAMAMA, ÇALIŞMA İSTEKSİZLİĞİ, GERGİNLİK, HUZURSUZLUK</a:t>
          </a:r>
        </a:p>
      </dgm:t>
    </dgm:pt>
    <dgm:pt modelId="{435113D7-A81E-4EEA-9B2F-CB1459E389C5}" type="parTrans" cxnId="{ADA0D059-EA95-4EBD-9616-BE556F096DDB}">
      <dgm:prSet/>
      <dgm:spPr/>
      <dgm:t>
        <a:bodyPr/>
        <a:lstStyle/>
        <a:p>
          <a:endParaRPr lang="tr-TR" sz="1400"/>
        </a:p>
      </dgm:t>
    </dgm:pt>
    <dgm:pt modelId="{177A502C-DBF5-452B-839F-4BE43AD1C1E0}" type="sibTrans" cxnId="{ADA0D059-EA95-4EBD-9616-BE556F096DDB}">
      <dgm:prSet/>
      <dgm:spPr/>
      <dgm:t>
        <a:bodyPr/>
        <a:lstStyle/>
        <a:p>
          <a:endParaRPr lang="tr-TR" sz="1400"/>
        </a:p>
      </dgm:t>
    </dgm:pt>
    <dgm:pt modelId="{F5454E65-C5C5-40FA-B4A9-ED9F21E5B786}" type="pres">
      <dgm:prSet presAssocID="{D1BD4562-060B-4364-BFAD-2CC43624DA4B}" presName="Name0" presStyleCnt="0">
        <dgm:presLayoutVars>
          <dgm:dir/>
          <dgm:resizeHandles val="exact"/>
        </dgm:presLayoutVars>
      </dgm:prSet>
      <dgm:spPr/>
    </dgm:pt>
    <dgm:pt modelId="{CA7016A0-6355-43AE-9314-A4D5F6478E4F}" type="pres">
      <dgm:prSet presAssocID="{917367B6-951C-4A85-80B8-6041B801BE99}" presName="node" presStyleLbl="node1" presStyleIdx="0" presStyleCnt="4" custLinFactNeighborX="19631" custLinFactNeighborY="-86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00C7A-1CD5-455D-9AB4-D9E65111F6BB}" type="pres">
      <dgm:prSet presAssocID="{FCEDFD75-929A-421B-9C8D-CA6E5A88F045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743F040-D9A4-4F90-838F-0EC44CC26F11}" type="pres">
      <dgm:prSet presAssocID="{FCEDFD75-929A-421B-9C8D-CA6E5A88F045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F652EA2E-8B04-4FD0-A83D-489D2EC1EE7A}" type="pres">
      <dgm:prSet presAssocID="{A0D19492-D593-4517-94FB-9D4137E2AF66}" presName="node" presStyleLbl="node1" presStyleIdx="1" presStyleCnt="4" custLinFactNeighborX="-17788" custLinFactNeighborY="-1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8E2ED6-1EDB-4AC3-84BF-7EC3BEA774D1}" type="pres">
      <dgm:prSet presAssocID="{6C61164B-B412-424B-9EF5-4776634479B0}" presName="sibTrans" presStyleLbl="sibTrans2D1" presStyleIdx="1" presStyleCnt="3"/>
      <dgm:spPr/>
      <dgm:t>
        <a:bodyPr/>
        <a:lstStyle/>
        <a:p>
          <a:endParaRPr lang="tr-TR"/>
        </a:p>
      </dgm:t>
    </dgm:pt>
    <dgm:pt modelId="{78E0DF9D-08B5-4A0D-9FD3-14FF144B2F2C}" type="pres">
      <dgm:prSet presAssocID="{6C61164B-B412-424B-9EF5-4776634479B0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0A53D3B3-2290-4AC5-985D-4E4D9AD50840}" type="pres">
      <dgm:prSet presAssocID="{D4DC0BAA-B52C-4D72-B987-52153C02C73F}" presName="node" presStyleLbl="node1" presStyleIdx="2" presStyleCnt="4" custLinFactNeighborX="-55207" custLinFactNeighborY="-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F9A2F9-4317-4DBF-974E-DBE232D0132C}" type="pres">
      <dgm:prSet presAssocID="{08E37C78-3E24-46FD-8623-AC401488E6ED}" presName="sibTrans" presStyleLbl="sibTrans2D1" presStyleIdx="2" presStyleCnt="3"/>
      <dgm:spPr/>
      <dgm:t>
        <a:bodyPr/>
        <a:lstStyle/>
        <a:p>
          <a:endParaRPr lang="tr-TR"/>
        </a:p>
      </dgm:t>
    </dgm:pt>
    <dgm:pt modelId="{4DF098A5-0EA0-4FAB-B356-034CEE797E59}" type="pres">
      <dgm:prSet presAssocID="{08E37C78-3E24-46FD-8623-AC401488E6ED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C93AC5A5-CCC8-4D9F-9C0E-8B056769D5BD}" type="pres">
      <dgm:prSet presAssocID="{5F955E6A-ED36-43F9-BC55-C7A43E3AB392}" presName="node" presStyleLbl="node1" presStyleIdx="3" presStyleCnt="4" custLinFactNeighborX="-61368" custLinFactNeighborY="-1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0E7195-537C-423E-9726-1FB4C272BA12}" srcId="{D1BD4562-060B-4364-BFAD-2CC43624DA4B}" destId="{917367B6-951C-4A85-80B8-6041B801BE99}" srcOrd="0" destOrd="0" parTransId="{C407A624-7C43-4555-9F52-872F35597FC7}" sibTransId="{FCEDFD75-929A-421B-9C8D-CA6E5A88F045}"/>
    <dgm:cxn modelId="{20B8E10E-AD79-4A03-AC23-A9E16D9C6523}" srcId="{D1BD4562-060B-4364-BFAD-2CC43624DA4B}" destId="{A0D19492-D593-4517-94FB-9D4137E2AF66}" srcOrd="1" destOrd="0" parTransId="{1C2DD28D-AEB8-4411-93AA-CEBED92FC46E}" sibTransId="{6C61164B-B412-424B-9EF5-4776634479B0}"/>
    <dgm:cxn modelId="{EE13B831-8F5B-4D89-A504-1BF21C116A68}" type="presOf" srcId="{FCEDFD75-929A-421B-9C8D-CA6E5A88F045}" destId="{B743F040-D9A4-4F90-838F-0EC44CC26F11}" srcOrd="1" destOrd="0" presId="urn:microsoft.com/office/officeart/2005/8/layout/process1"/>
    <dgm:cxn modelId="{ADA0D059-EA95-4EBD-9616-BE556F096DDB}" srcId="{D1BD4562-060B-4364-BFAD-2CC43624DA4B}" destId="{5F955E6A-ED36-43F9-BC55-C7A43E3AB392}" srcOrd="3" destOrd="0" parTransId="{435113D7-A81E-4EEA-9B2F-CB1459E389C5}" sibTransId="{177A502C-DBF5-452B-839F-4BE43AD1C1E0}"/>
    <dgm:cxn modelId="{DB46140D-B6F1-4422-8DCC-20F8E97F6DEE}" srcId="{D1BD4562-060B-4364-BFAD-2CC43624DA4B}" destId="{D4DC0BAA-B52C-4D72-B987-52153C02C73F}" srcOrd="2" destOrd="0" parTransId="{D2E46BCE-60FF-445C-8603-3E1D11A41C51}" sibTransId="{08E37C78-3E24-46FD-8623-AC401488E6ED}"/>
    <dgm:cxn modelId="{FA290C92-F982-4273-A714-523FE0A369F3}" type="presOf" srcId="{5F955E6A-ED36-43F9-BC55-C7A43E3AB392}" destId="{C93AC5A5-CCC8-4D9F-9C0E-8B056769D5BD}" srcOrd="0" destOrd="0" presId="urn:microsoft.com/office/officeart/2005/8/layout/process1"/>
    <dgm:cxn modelId="{C3AAAF22-D1E8-45BF-B030-D70ABB386232}" type="presOf" srcId="{6C61164B-B412-424B-9EF5-4776634479B0}" destId="{688E2ED6-1EDB-4AC3-84BF-7EC3BEA774D1}" srcOrd="0" destOrd="0" presId="urn:microsoft.com/office/officeart/2005/8/layout/process1"/>
    <dgm:cxn modelId="{731AE7AC-F04E-4D59-8DA3-72E4FE0CD955}" type="presOf" srcId="{D1BD4562-060B-4364-BFAD-2CC43624DA4B}" destId="{F5454E65-C5C5-40FA-B4A9-ED9F21E5B786}" srcOrd="0" destOrd="0" presId="urn:microsoft.com/office/officeart/2005/8/layout/process1"/>
    <dgm:cxn modelId="{5ED99416-ECBB-4FF6-9E48-D4241FED5091}" type="presOf" srcId="{08E37C78-3E24-46FD-8623-AC401488E6ED}" destId="{3AF9A2F9-4317-4DBF-974E-DBE232D0132C}" srcOrd="0" destOrd="0" presId="urn:microsoft.com/office/officeart/2005/8/layout/process1"/>
    <dgm:cxn modelId="{A8A89BB4-04A5-45EA-AAB3-0008C72C3D96}" type="presOf" srcId="{08E37C78-3E24-46FD-8623-AC401488E6ED}" destId="{4DF098A5-0EA0-4FAB-B356-034CEE797E59}" srcOrd="1" destOrd="0" presId="urn:microsoft.com/office/officeart/2005/8/layout/process1"/>
    <dgm:cxn modelId="{41B4CADF-9FC2-4F7A-BCB0-1279FD1A2439}" type="presOf" srcId="{D4DC0BAA-B52C-4D72-B987-52153C02C73F}" destId="{0A53D3B3-2290-4AC5-985D-4E4D9AD50840}" srcOrd="0" destOrd="0" presId="urn:microsoft.com/office/officeart/2005/8/layout/process1"/>
    <dgm:cxn modelId="{21502656-F91E-4A8E-A72D-1E830E482116}" type="presOf" srcId="{FCEDFD75-929A-421B-9C8D-CA6E5A88F045}" destId="{0E800C7A-1CD5-455D-9AB4-D9E65111F6BB}" srcOrd="0" destOrd="0" presId="urn:microsoft.com/office/officeart/2005/8/layout/process1"/>
    <dgm:cxn modelId="{70D59A23-8AD0-437E-BF32-829BBDA9F333}" type="presOf" srcId="{917367B6-951C-4A85-80B8-6041B801BE99}" destId="{CA7016A0-6355-43AE-9314-A4D5F6478E4F}" srcOrd="0" destOrd="0" presId="urn:microsoft.com/office/officeart/2005/8/layout/process1"/>
    <dgm:cxn modelId="{F813162D-019A-4C10-983C-2BF1E8054300}" type="presOf" srcId="{6C61164B-B412-424B-9EF5-4776634479B0}" destId="{78E0DF9D-08B5-4A0D-9FD3-14FF144B2F2C}" srcOrd="1" destOrd="0" presId="urn:microsoft.com/office/officeart/2005/8/layout/process1"/>
    <dgm:cxn modelId="{34AD950E-279F-4F9F-8345-FFB84A6854EF}" type="presOf" srcId="{A0D19492-D593-4517-94FB-9D4137E2AF66}" destId="{F652EA2E-8B04-4FD0-A83D-489D2EC1EE7A}" srcOrd="0" destOrd="0" presId="urn:microsoft.com/office/officeart/2005/8/layout/process1"/>
    <dgm:cxn modelId="{354D0C07-57FE-406F-BD82-F33882FF43B5}" type="presParOf" srcId="{F5454E65-C5C5-40FA-B4A9-ED9F21E5B786}" destId="{CA7016A0-6355-43AE-9314-A4D5F6478E4F}" srcOrd="0" destOrd="0" presId="urn:microsoft.com/office/officeart/2005/8/layout/process1"/>
    <dgm:cxn modelId="{4101C7FA-CA6D-4F55-AB80-5FFBBE4350D3}" type="presParOf" srcId="{F5454E65-C5C5-40FA-B4A9-ED9F21E5B786}" destId="{0E800C7A-1CD5-455D-9AB4-D9E65111F6BB}" srcOrd="1" destOrd="0" presId="urn:microsoft.com/office/officeart/2005/8/layout/process1"/>
    <dgm:cxn modelId="{C714BF63-556F-4E6B-AA69-00D16D5ADCE3}" type="presParOf" srcId="{0E800C7A-1CD5-455D-9AB4-D9E65111F6BB}" destId="{B743F040-D9A4-4F90-838F-0EC44CC26F11}" srcOrd="0" destOrd="0" presId="urn:microsoft.com/office/officeart/2005/8/layout/process1"/>
    <dgm:cxn modelId="{ADE97D69-0D6F-4A5F-BBC7-881FF841785D}" type="presParOf" srcId="{F5454E65-C5C5-40FA-B4A9-ED9F21E5B786}" destId="{F652EA2E-8B04-4FD0-A83D-489D2EC1EE7A}" srcOrd="2" destOrd="0" presId="urn:microsoft.com/office/officeart/2005/8/layout/process1"/>
    <dgm:cxn modelId="{EB944606-6242-4C7F-BC9B-4D36ACD456E1}" type="presParOf" srcId="{F5454E65-C5C5-40FA-B4A9-ED9F21E5B786}" destId="{688E2ED6-1EDB-4AC3-84BF-7EC3BEA774D1}" srcOrd="3" destOrd="0" presId="urn:microsoft.com/office/officeart/2005/8/layout/process1"/>
    <dgm:cxn modelId="{51337269-A537-4420-AEF0-155309D79ADF}" type="presParOf" srcId="{688E2ED6-1EDB-4AC3-84BF-7EC3BEA774D1}" destId="{78E0DF9D-08B5-4A0D-9FD3-14FF144B2F2C}" srcOrd="0" destOrd="0" presId="urn:microsoft.com/office/officeart/2005/8/layout/process1"/>
    <dgm:cxn modelId="{707F94A1-4E71-4BB6-84A0-3E72D00C149D}" type="presParOf" srcId="{F5454E65-C5C5-40FA-B4A9-ED9F21E5B786}" destId="{0A53D3B3-2290-4AC5-985D-4E4D9AD50840}" srcOrd="4" destOrd="0" presId="urn:microsoft.com/office/officeart/2005/8/layout/process1"/>
    <dgm:cxn modelId="{86E0336A-075A-4FE7-8F4E-3536D66BEBB5}" type="presParOf" srcId="{F5454E65-C5C5-40FA-B4A9-ED9F21E5B786}" destId="{3AF9A2F9-4317-4DBF-974E-DBE232D0132C}" srcOrd="5" destOrd="0" presId="urn:microsoft.com/office/officeart/2005/8/layout/process1"/>
    <dgm:cxn modelId="{3D792BF2-78A4-462A-A51D-FC730678DDF5}" type="presParOf" srcId="{3AF9A2F9-4317-4DBF-974E-DBE232D0132C}" destId="{4DF098A5-0EA0-4FAB-B356-034CEE797E59}" srcOrd="0" destOrd="0" presId="urn:microsoft.com/office/officeart/2005/8/layout/process1"/>
    <dgm:cxn modelId="{C7CCB4FE-588B-41FA-8B7A-7892B0833FCE}" type="presParOf" srcId="{F5454E65-C5C5-40FA-B4A9-ED9F21E5B786}" destId="{C93AC5A5-CCC8-4D9F-9C0E-8B056769D5B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A1681-F495-46D1-8FF6-54A8997E25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119D49-2E76-4EA2-B609-8276A34E5195}">
      <dgm:prSet phldrT="[Metin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>
              <a:solidFill>
                <a:srgbClr val="FFFF00"/>
              </a:solidFill>
              <a:latin typeface="Times New Roman" pitchFamily="18" charset="0"/>
            </a:rPr>
            <a:t>SINAV</a:t>
          </a:r>
          <a:endParaRPr lang="tr-TR" dirty="0">
            <a:solidFill>
              <a:srgbClr val="FFFF00"/>
            </a:solidFill>
          </a:endParaRPr>
        </a:p>
      </dgm:t>
    </dgm:pt>
    <dgm:pt modelId="{8DBE0EA1-C168-4CA4-A173-4E329AA904A8}" type="parTrans" cxnId="{E3091A69-B090-4F89-8455-42465DD9572F}">
      <dgm:prSet/>
      <dgm:spPr/>
      <dgm:t>
        <a:bodyPr/>
        <a:lstStyle/>
        <a:p>
          <a:endParaRPr lang="tr-TR"/>
        </a:p>
      </dgm:t>
    </dgm:pt>
    <dgm:pt modelId="{94490720-9819-4D52-B227-3632674BFCA0}" type="sibTrans" cxnId="{E3091A69-B090-4F89-8455-42465DD9572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4449437A-749B-4778-950B-E725F0DF5EE1}">
      <dgm:prSet phldrT="[Metin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>
              <a:solidFill>
                <a:srgbClr val="002060"/>
              </a:solidFill>
              <a:latin typeface="Times New Roman" pitchFamily="18" charset="0"/>
            </a:rPr>
            <a:t>YETERİNCE ÇALIŞTIM, BANA ARTIK DİKKATİM GEREKLİ”</a:t>
          </a:r>
          <a:endParaRPr lang="tr-TR" b="1" dirty="0">
            <a:solidFill>
              <a:srgbClr val="002060"/>
            </a:solidFill>
          </a:endParaRPr>
        </a:p>
      </dgm:t>
    </dgm:pt>
    <dgm:pt modelId="{946C301E-6A84-482B-A720-BFE7694C573A}" type="parTrans" cxnId="{9647E9EE-F77E-4CD3-9215-AD6AC07ABCCD}">
      <dgm:prSet/>
      <dgm:spPr/>
      <dgm:t>
        <a:bodyPr/>
        <a:lstStyle/>
        <a:p>
          <a:endParaRPr lang="tr-TR"/>
        </a:p>
      </dgm:t>
    </dgm:pt>
    <dgm:pt modelId="{E0A16BC7-7ECA-43CA-998A-017B78A57414}" type="sibTrans" cxnId="{9647E9EE-F77E-4CD3-9215-AD6AC07ABCC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FD71128C-3A4C-40E9-88D2-094DF448F01C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b="1" dirty="0" smtClean="0">
              <a:solidFill>
                <a:srgbClr val="002060"/>
              </a:solidFill>
              <a:latin typeface="Impact" pitchFamily="34" charset="0"/>
            </a:rPr>
            <a:t>YAPICI KAYGI</a:t>
          </a:r>
          <a:endParaRPr lang="tr-TR" b="1" dirty="0">
            <a:solidFill>
              <a:srgbClr val="002060"/>
            </a:solidFill>
          </a:endParaRPr>
        </a:p>
      </dgm:t>
    </dgm:pt>
    <dgm:pt modelId="{69C0B036-3020-4EE2-90F7-A648CF53788E}" type="parTrans" cxnId="{EC82BEAE-AAB0-46B5-9FA4-7601BA9A4A7D}">
      <dgm:prSet/>
      <dgm:spPr/>
      <dgm:t>
        <a:bodyPr/>
        <a:lstStyle/>
        <a:p>
          <a:endParaRPr lang="tr-TR"/>
        </a:p>
      </dgm:t>
    </dgm:pt>
    <dgm:pt modelId="{0167EFF8-B4DD-41BA-B2E3-41E4E7929FBC}" type="sibTrans" cxnId="{EC82BEAE-AAB0-46B5-9FA4-7601BA9A4A7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E71A1A12-9D53-4DDA-9F1C-F98D1EDFC90C}">
      <dgm:prSet phldrT="[Metin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b="1" dirty="0" smtClean="0">
              <a:solidFill>
                <a:srgbClr val="002060"/>
              </a:solidFill>
              <a:latin typeface="Times New Roman" pitchFamily="18" charset="0"/>
            </a:rPr>
            <a:t>KONSANTRE OLMA, DİKKATİNİ RAHATLIKLA TOPLAMA, RAHAT OLMA</a:t>
          </a:r>
          <a:endParaRPr lang="tr-TR" b="1" dirty="0">
            <a:solidFill>
              <a:srgbClr val="002060"/>
            </a:solidFill>
          </a:endParaRPr>
        </a:p>
      </dgm:t>
    </dgm:pt>
    <dgm:pt modelId="{AB750CF5-EEE2-408E-94BB-DCDCC6613DF7}" type="parTrans" cxnId="{7D02B15F-D2ED-4BAC-9722-4B5E5116FE30}">
      <dgm:prSet/>
      <dgm:spPr/>
      <dgm:t>
        <a:bodyPr/>
        <a:lstStyle/>
        <a:p>
          <a:endParaRPr lang="tr-TR"/>
        </a:p>
      </dgm:t>
    </dgm:pt>
    <dgm:pt modelId="{0BA0F0D8-96E1-4FC2-9F7D-7B56AA811070}" type="sibTrans" cxnId="{7D02B15F-D2ED-4BAC-9722-4B5E5116FE30}">
      <dgm:prSet/>
      <dgm:spPr/>
      <dgm:t>
        <a:bodyPr/>
        <a:lstStyle/>
        <a:p>
          <a:endParaRPr lang="tr-TR"/>
        </a:p>
      </dgm:t>
    </dgm:pt>
    <dgm:pt modelId="{0B961C7E-5419-4BED-A17C-A303C059287C}" type="pres">
      <dgm:prSet presAssocID="{317A1681-F495-46D1-8FF6-54A8997E2509}" presName="Name0" presStyleCnt="0">
        <dgm:presLayoutVars>
          <dgm:dir/>
          <dgm:resizeHandles val="exact"/>
        </dgm:presLayoutVars>
      </dgm:prSet>
      <dgm:spPr/>
    </dgm:pt>
    <dgm:pt modelId="{4DD1AC5F-0264-48AD-B0C3-004AE0DE6E98}" type="pres">
      <dgm:prSet presAssocID="{45119D49-2E76-4EA2-B609-8276A34E5195}" presName="node" presStyleLbl="node1" presStyleIdx="0" presStyleCnt="4" custScaleY="75033" custLinFactNeighborX="31688" custLinFactNeighborY="-62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7E0DA6-421E-4357-B0A7-D95D85CB5897}" type="pres">
      <dgm:prSet presAssocID="{94490720-9819-4D52-B227-3632674BFCA0}" presName="sibTrans" presStyleLbl="sibTrans2D1" presStyleIdx="0" presStyleCnt="3"/>
      <dgm:spPr/>
      <dgm:t>
        <a:bodyPr/>
        <a:lstStyle/>
        <a:p>
          <a:endParaRPr lang="tr-TR"/>
        </a:p>
      </dgm:t>
    </dgm:pt>
    <dgm:pt modelId="{2E0CAEAE-D31A-40E7-8AFE-C228B38AB1C7}" type="pres">
      <dgm:prSet presAssocID="{94490720-9819-4D52-B227-3632674BFCA0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DE6B8BB0-F27B-4CB5-9B58-1B0974C6347A}" type="pres">
      <dgm:prSet presAssocID="{4449437A-749B-4778-950B-E725F0DF5EE1}" presName="node" presStyleLbl="node1" presStyleIdx="1" presStyleCnt="4" custScaleX="108111" custScaleY="88379" custLinFactNeighborX="-6468" custLinFactNeighborY="55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193131-7F0C-4735-B622-CADE2E9FCEBC}" type="pres">
      <dgm:prSet presAssocID="{E0A16BC7-7ECA-43CA-998A-017B78A57414}" presName="sibTrans" presStyleLbl="sibTrans2D1" presStyleIdx="1" presStyleCnt="3"/>
      <dgm:spPr/>
      <dgm:t>
        <a:bodyPr/>
        <a:lstStyle/>
        <a:p>
          <a:endParaRPr lang="tr-TR"/>
        </a:p>
      </dgm:t>
    </dgm:pt>
    <dgm:pt modelId="{5189F423-42BA-4FE3-8CF9-AB7DACD33750}" type="pres">
      <dgm:prSet presAssocID="{E0A16BC7-7ECA-43CA-998A-017B78A57414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1F7DFCDA-B079-4C26-BDE0-252B67EA7F2C}" type="pres">
      <dgm:prSet presAssocID="{FD71128C-3A4C-40E9-88D2-094DF448F01C}" presName="node" presStyleLbl="node1" presStyleIdx="2" presStyleCnt="4" custScaleY="75044" custLinFactNeighborX="-23117" custLinFactNeighborY="7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CA6A26-B83C-4E95-8D66-6C76ADBEC8C2}" type="pres">
      <dgm:prSet presAssocID="{0167EFF8-B4DD-41BA-B2E3-41E4E7929FB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3487E67A-124A-434B-90C4-6F12563853FF}" type="pres">
      <dgm:prSet presAssocID="{0167EFF8-B4DD-41BA-B2E3-41E4E7929FB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3D4BFE32-C32C-4775-BF98-2FD2C52FC4A9}" type="pres">
      <dgm:prSet presAssocID="{E71A1A12-9D53-4DDA-9F1C-F98D1EDFC90C}" presName="node" presStyleLbl="node1" presStyleIdx="3" presStyleCnt="4" custLinFactNeighborX="-18260" custLinFactNeighborY="-47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6839AA-4B40-4CF2-BCFD-7FC5C1895C1E}" type="presOf" srcId="{94490720-9819-4D52-B227-3632674BFCA0}" destId="{2E0CAEAE-D31A-40E7-8AFE-C228B38AB1C7}" srcOrd="1" destOrd="0" presId="urn:microsoft.com/office/officeart/2005/8/layout/process1"/>
    <dgm:cxn modelId="{E2292D70-0764-4139-91BC-F5D6248B0DA8}" type="presOf" srcId="{4449437A-749B-4778-950B-E725F0DF5EE1}" destId="{DE6B8BB0-F27B-4CB5-9B58-1B0974C6347A}" srcOrd="0" destOrd="0" presId="urn:microsoft.com/office/officeart/2005/8/layout/process1"/>
    <dgm:cxn modelId="{389114DF-774A-4EBA-BB52-2792A44716A2}" type="presOf" srcId="{317A1681-F495-46D1-8FF6-54A8997E2509}" destId="{0B961C7E-5419-4BED-A17C-A303C059287C}" srcOrd="0" destOrd="0" presId="urn:microsoft.com/office/officeart/2005/8/layout/process1"/>
    <dgm:cxn modelId="{EC82BEAE-AAB0-46B5-9FA4-7601BA9A4A7D}" srcId="{317A1681-F495-46D1-8FF6-54A8997E2509}" destId="{FD71128C-3A4C-40E9-88D2-094DF448F01C}" srcOrd="2" destOrd="0" parTransId="{69C0B036-3020-4EE2-90F7-A648CF53788E}" sibTransId="{0167EFF8-B4DD-41BA-B2E3-41E4E7929FBC}"/>
    <dgm:cxn modelId="{9647E9EE-F77E-4CD3-9215-AD6AC07ABCCD}" srcId="{317A1681-F495-46D1-8FF6-54A8997E2509}" destId="{4449437A-749B-4778-950B-E725F0DF5EE1}" srcOrd="1" destOrd="0" parTransId="{946C301E-6A84-482B-A720-BFE7694C573A}" sibTransId="{E0A16BC7-7ECA-43CA-998A-017B78A57414}"/>
    <dgm:cxn modelId="{FC0F2B27-2881-4785-8EFD-4816E2CC38DD}" type="presOf" srcId="{0167EFF8-B4DD-41BA-B2E3-41E4E7929FBC}" destId="{3487E67A-124A-434B-90C4-6F12563853FF}" srcOrd="1" destOrd="0" presId="urn:microsoft.com/office/officeart/2005/8/layout/process1"/>
    <dgm:cxn modelId="{996563DC-3CB6-4895-9EF1-13E9AFC50409}" type="presOf" srcId="{E71A1A12-9D53-4DDA-9F1C-F98D1EDFC90C}" destId="{3D4BFE32-C32C-4775-BF98-2FD2C52FC4A9}" srcOrd="0" destOrd="0" presId="urn:microsoft.com/office/officeart/2005/8/layout/process1"/>
    <dgm:cxn modelId="{1ACF736E-0177-45F7-BFBF-017F04E63CC0}" type="presOf" srcId="{FD71128C-3A4C-40E9-88D2-094DF448F01C}" destId="{1F7DFCDA-B079-4C26-BDE0-252B67EA7F2C}" srcOrd="0" destOrd="0" presId="urn:microsoft.com/office/officeart/2005/8/layout/process1"/>
    <dgm:cxn modelId="{2DACDA09-0E14-4B48-AF4A-E31B48D8C371}" type="presOf" srcId="{45119D49-2E76-4EA2-B609-8276A34E5195}" destId="{4DD1AC5F-0264-48AD-B0C3-004AE0DE6E98}" srcOrd="0" destOrd="0" presId="urn:microsoft.com/office/officeart/2005/8/layout/process1"/>
    <dgm:cxn modelId="{1E8B73A0-5DE5-411A-9B4A-098D6FF267A2}" type="presOf" srcId="{E0A16BC7-7ECA-43CA-998A-017B78A57414}" destId="{5189F423-42BA-4FE3-8CF9-AB7DACD33750}" srcOrd="1" destOrd="0" presId="urn:microsoft.com/office/officeart/2005/8/layout/process1"/>
    <dgm:cxn modelId="{A2EFF584-4419-4D6A-8CBE-C2085FC6D1F3}" type="presOf" srcId="{E0A16BC7-7ECA-43CA-998A-017B78A57414}" destId="{7F193131-7F0C-4735-B622-CADE2E9FCEBC}" srcOrd="0" destOrd="0" presId="urn:microsoft.com/office/officeart/2005/8/layout/process1"/>
    <dgm:cxn modelId="{E3091A69-B090-4F89-8455-42465DD9572F}" srcId="{317A1681-F495-46D1-8FF6-54A8997E2509}" destId="{45119D49-2E76-4EA2-B609-8276A34E5195}" srcOrd="0" destOrd="0" parTransId="{8DBE0EA1-C168-4CA4-A173-4E329AA904A8}" sibTransId="{94490720-9819-4D52-B227-3632674BFCA0}"/>
    <dgm:cxn modelId="{7D02B15F-D2ED-4BAC-9722-4B5E5116FE30}" srcId="{317A1681-F495-46D1-8FF6-54A8997E2509}" destId="{E71A1A12-9D53-4DDA-9F1C-F98D1EDFC90C}" srcOrd="3" destOrd="0" parTransId="{AB750CF5-EEE2-408E-94BB-DCDCC6613DF7}" sibTransId="{0BA0F0D8-96E1-4FC2-9F7D-7B56AA811070}"/>
    <dgm:cxn modelId="{3B1AE357-E293-42DD-A2E1-B62E255DC83B}" type="presOf" srcId="{94490720-9819-4D52-B227-3632674BFCA0}" destId="{707E0DA6-421E-4357-B0A7-D95D85CB5897}" srcOrd="0" destOrd="0" presId="urn:microsoft.com/office/officeart/2005/8/layout/process1"/>
    <dgm:cxn modelId="{4103E20D-D1BF-450D-AA40-61F210100A81}" type="presOf" srcId="{0167EFF8-B4DD-41BA-B2E3-41E4E7929FBC}" destId="{66CA6A26-B83C-4E95-8D66-6C76ADBEC8C2}" srcOrd="0" destOrd="0" presId="urn:microsoft.com/office/officeart/2005/8/layout/process1"/>
    <dgm:cxn modelId="{3A3A7010-296B-43F0-B5FB-CF620EE19CC7}" type="presParOf" srcId="{0B961C7E-5419-4BED-A17C-A303C059287C}" destId="{4DD1AC5F-0264-48AD-B0C3-004AE0DE6E98}" srcOrd="0" destOrd="0" presId="urn:microsoft.com/office/officeart/2005/8/layout/process1"/>
    <dgm:cxn modelId="{957FBA7E-008E-4517-BFD5-9BCBC5815701}" type="presParOf" srcId="{0B961C7E-5419-4BED-A17C-A303C059287C}" destId="{707E0DA6-421E-4357-B0A7-D95D85CB5897}" srcOrd="1" destOrd="0" presId="urn:microsoft.com/office/officeart/2005/8/layout/process1"/>
    <dgm:cxn modelId="{1B5633CB-C218-407C-B9A5-E04C7DAB0736}" type="presParOf" srcId="{707E0DA6-421E-4357-B0A7-D95D85CB5897}" destId="{2E0CAEAE-D31A-40E7-8AFE-C228B38AB1C7}" srcOrd="0" destOrd="0" presId="urn:microsoft.com/office/officeart/2005/8/layout/process1"/>
    <dgm:cxn modelId="{3599A83F-4AAD-4398-AF7D-369203A881CD}" type="presParOf" srcId="{0B961C7E-5419-4BED-A17C-A303C059287C}" destId="{DE6B8BB0-F27B-4CB5-9B58-1B0974C6347A}" srcOrd="2" destOrd="0" presId="urn:microsoft.com/office/officeart/2005/8/layout/process1"/>
    <dgm:cxn modelId="{A1BE615A-F7AA-4D3D-B090-DA3B6B505577}" type="presParOf" srcId="{0B961C7E-5419-4BED-A17C-A303C059287C}" destId="{7F193131-7F0C-4735-B622-CADE2E9FCEBC}" srcOrd="3" destOrd="0" presId="urn:microsoft.com/office/officeart/2005/8/layout/process1"/>
    <dgm:cxn modelId="{3C951B7B-83F8-4293-B293-C7B5147BBA07}" type="presParOf" srcId="{7F193131-7F0C-4735-B622-CADE2E9FCEBC}" destId="{5189F423-42BA-4FE3-8CF9-AB7DACD33750}" srcOrd="0" destOrd="0" presId="urn:microsoft.com/office/officeart/2005/8/layout/process1"/>
    <dgm:cxn modelId="{773542AA-BB47-40C2-AAEC-EC7AB935DF1C}" type="presParOf" srcId="{0B961C7E-5419-4BED-A17C-A303C059287C}" destId="{1F7DFCDA-B079-4C26-BDE0-252B67EA7F2C}" srcOrd="4" destOrd="0" presId="urn:microsoft.com/office/officeart/2005/8/layout/process1"/>
    <dgm:cxn modelId="{F35FDAB6-B329-4165-B134-F2B99C4EF1C1}" type="presParOf" srcId="{0B961C7E-5419-4BED-A17C-A303C059287C}" destId="{66CA6A26-B83C-4E95-8D66-6C76ADBEC8C2}" srcOrd="5" destOrd="0" presId="urn:microsoft.com/office/officeart/2005/8/layout/process1"/>
    <dgm:cxn modelId="{D75D3300-E931-4205-9689-25AD95642305}" type="presParOf" srcId="{66CA6A26-B83C-4E95-8D66-6C76ADBEC8C2}" destId="{3487E67A-124A-434B-90C4-6F12563853FF}" srcOrd="0" destOrd="0" presId="urn:microsoft.com/office/officeart/2005/8/layout/process1"/>
    <dgm:cxn modelId="{3C1CBB03-D53D-4E4B-A92A-78C469C16855}" type="presParOf" srcId="{0B961C7E-5419-4BED-A17C-A303C059287C}" destId="{3D4BFE32-C32C-4775-BF98-2FD2C52FC4A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27A5-4F3F-49C4-9E2C-D86F77F74045}">
      <dsp:nvSpPr>
        <dsp:cNvPr id="0" name=""/>
        <dsp:cNvSpPr/>
      </dsp:nvSpPr>
      <dsp:spPr>
        <a:xfrm>
          <a:off x="0" y="31951"/>
          <a:ext cx="1600446" cy="96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OLAY </a:t>
          </a:r>
          <a:endParaRPr lang="tr-TR" sz="1600" kern="1200" dirty="0"/>
        </a:p>
      </dsp:txBody>
      <dsp:txXfrm>
        <a:off x="28125" y="60076"/>
        <a:ext cx="1544196" cy="904017"/>
      </dsp:txXfrm>
    </dsp:sp>
    <dsp:sp modelId="{91FBBAEC-5C2D-4C8E-A2C8-146BEEABE1E5}">
      <dsp:nvSpPr>
        <dsp:cNvPr id="0" name=""/>
        <dsp:cNvSpPr/>
      </dsp:nvSpPr>
      <dsp:spPr>
        <a:xfrm rot="21548757">
          <a:off x="1736103" y="297534"/>
          <a:ext cx="287658" cy="396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1736108" y="377559"/>
        <a:ext cx="201361" cy="238146"/>
      </dsp:txXfrm>
    </dsp:sp>
    <dsp:sp modelId="{B7AD496F-19A3-4AA2-BF2E-E4F0AEECD641}">
      <dsp:nvSpPr>
        <dsp:cNvPr id="0" name=""/>
        <dsp:cNvSpPr/>
      </dsp:nvSpPr>
      <dsp:spPr>
        <a:xfrm>
          <a:off x="2143137" y="3"/>
          <a:ext cx="1600446" cy="960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DÜŞÜNCE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BAKIŞ AÇISI</a:t>
          </a:r>
          <a:endParaRPr lang="tr-TR" sz="1600" kern="1200" dirty="0"/>
        </a:p>
      </dsp:txBody>
      <dsp:txXfrm>
        <a:off x="2171262" y="28128"/>
        <a:ext cx="1544196" cy="904017"/>
      </dsp:txXfrm>
    </dsp:sp>
    <dsp:sp modelId="{D7924BB3-E4DC-4142-8706-F8CB272C15A2}">
      <dsp:nvSpPr>
        <dsp:cNvPr id="0" name=""/>
        <dsp:cNvSpPr/>
      </dsp:nvSpPr>
      <dsp:spPr>
        <a:xfrm rot="110851">
          <a:off x="3897032" y="317695"/>
          <a:ext cx="325661" cy="396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3897057" y="395502"/>
        <a:ext cx="227963" cy="238146"/>
      </dsp:txXfrm>
    </dsp:sp>
    <dsp:sp modelId="{69586F30-1D68-4D63-B53B-ADA299FD0E4A}">
      <dsp:nvSpPr>
        <dsp:cNvPr id="0" name=""/>
        <dsp:cNvSpPr/>
      </dsp:nvSpPr>
      <dsp:spPr>
        <a:xfrm>
          <a:off x="4357719" y="71437"/>
          <a:ext cx="1600446" cy="9602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KAYGI DUYGUSU</a:t>
          </a:r>
          <a:endParaRPr lang="tr-TR" sz="1600" kern="1200" dirty="0"/>
        </a:p>
      </dsp:txBody>
      <dsp:txXfrm>
        <a:off x="4385844" y="99562"/>
        <a:ext cx="1544196" cy="904017"/>
      </dsp:txXfrm>
    </dsp:sp>
    <dsp:sp modelId="{14390A56-E1EB-477D-A903-F51599DBDC5B}">
      <dsp:nvSpPr>
        <dsp:cNvPr id="0" name=""/>
        <dsp:cNvSpPr/>
      </dsp:nvSpPr>
      <dsp:spPr>
        <a:xfrm>
          <a:off x="6129557" y="353115"/>
          <a:ext cx="363350" cy="396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6129557" y="432497"/>
        <a:ext cx="254345" cy="238146"/>
      </dsp:txXfrm>
    </dsp:sp>
    <dsp:sp modelId="{4EBE2ECA-6341-49C2-8BAD-C6D14758827E}">
      <dsp:nvSpPr>
        <dsp:cNvPr id="0" name=""/>
        <dsp:cNvSpPr/>
      </dsp:nvSpPr>
      <dsp:spPr>
        <a:xfrm>
          <a:off x="6643733" y="71437"/>
          <a:ext cx="1600446" cy="9602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DAVRANIŞSAL TEPKİLER</a:t>
          </a:r>
          <a:endParaRPr lang="tr-TR" sz="1600" kern="1200" dirty="0"/>
        </a:p>
      </dsp:txBody>
      <dsp:txXfrm>
        <a:off x="6671858" y="99562"/>
        <a:ext cx="1544196" cy="904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016A0-6355-43AE-9314-A4D5F6478E4F}">
      <dsp:nvSpPr>
        <dsp:cNvPr id="0" name=""/>
        <dsp:cNvSpPr/>
      </dsp:nvSpPr>
      <dsp:spPr>
        <a:xfrm>
          <a:off x="138651" y="1230035"/>
          <a:ext cx="1715744" cy="13672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</a:rPr>
            <a:t>SINAV</a:t>
          </a:r>
          <a:endParaRPr lang="tr-TR" sz="1400" kern="1200" dirty="0">
            <a:solidFill>
              <a:srgbClr val="FFFF00"/>
            </a:solidFill>
          </a:endParaRPr>
        </a:p>
      </dsp:txBody>
      <dsp:txXfrm>
        <a:off x="178696" y="1270080"/>
        <a:ext cx="1635654" cy="1287143"/>
      </dsp:txXfrm>
    </dsp:sp>
    <dsp:sp modelId="{0E800C7A-1CD5-455D-9AB4-D9E65111F6BB}">
      <dsp:nvSpPr>
        <dsp:cNvPr id="0" name=""/>
        <dsp:cNvSpPr/>
      </dsp:nvSpPr>
      <dsp:spPr>
        <a:xfrm rot="152109">
          <a:off x="1961656" y="1748676"/>
          <a:ext cx="227853" cy="42550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961689" y="1832265"/>
        <a:ext cx="159497" cy="255302"/>
      </dsp:txXfrm>
    </dsp:sp>
    <dsp:sp modelId="{F652EA2E-8B04-4FD0-A83D-489D2EC1EE7A}">
      <dsp:nvSpPr>
        <dsp:cNvPr id="0" name=""/>
        <dsp:cNvSpPr/>
      </dsp:nvSpPr>
      <dsp:spPr>
        <a:xfrm>
          <a:off x="2283887" y="1325017"/>
          <a:ext cx="1715744" cy="136723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effectLst/>
            </a:rPr>
            <a:t>DİĞERLERİ BENDEN DAHA AKILLI VE DAHA ZEKİ</a:t>
          </a:r>
        </a:p>
      </dsp:txBody>
      <dsp:txXfrm>
        <a:off x="2323932" y="1365062"/>
        <a:ext cx="1635654" cy="1287143"/>
      </dsp:txXfrm>
    </dsp:sp>
    <dsp:sp modelId="{688E2ED6-1EDB-4AC3-84BF-7EC3BEA774D1}">
      <dsp:nvSpPr>
        <dsp:cNvPr id="0" name=""/>
        <dsp:cNvSpPr/>
      </dsp:nvSpPr>
      <dsp:spPr>
        <a:xfrm rot="36961">
          <a:off x="4106997" y="1807483"/>
          <a:ext cx="227643" cy="42550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106999" y="1892217"/>
        <a:ext cx="159350" cy="255302"/>
      </dsp:txXfrm>
    </dsp:sp>
    <dsp:sp modelId="{0A53D3B3-2290-4AC5-985D-4E4D9AD50840}">
      <dsp:nvSpPr>
        <dsp:cNvPr id="0" name=""/>
        <dsp:cNvSpPr/>
      </dsp:nvSpPr>
      <dsp:spPr>
        <a:xfrm>
          <a:off x="4429123" y="1348082"/>
          <a:ext cx="1715744" cy="13672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YIKICI KAYGI</a:t>
          </a:r>
        </a:p>
      </dsp:txBody>
      <dsp:txXfrm>
        <a:off x="4469168" y="1388127"/>
        <a:ext cx="1635654" cy="1287143"/>
      </dsp:txXfrm>
    </dsp:sp>
    <dsp:sp modelId="{3AF9A2F9-4317-4DBF-974E-DBE232D0132C}">
      <dsp:nvSpPr>
        <dsp:cNvPr id="0" name=""/>
        <dsp:cNvSpPr/>
      </dsp:nvSpPr>
      <dsp:spPr>
        <a:xfrm rot="21566399">
          <a:off x="6305863" y="1807319"/>
          <a:ext cx="341344" cy="42550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rgbClr val="0070C0"/>
            </a:solidFill>
          </a:endParaRPr>
        </a:p>
      </dsp:txBody>
      <dsp:txXfrm>
        <a:off x="6305865" y="1892920"/>
        <a:ext cx="238941" cy="255302"/>
      </dsp:txXfrm>
    </dsp:sp>
    <dsp:sp modelId="{C93AC5A5-CCC8-4D9F-9C0E-8B056769D5BD}">
      <dsp:nvSpPr>
        <dsp:cNvPr id="0" name=""/>
        <dsp:cNvSpPr/>
      </dsp:nvSpPr>
      <dsp:spPr>
        <a:xfrm>
          <a:off x="6788882" y="1325017"/>
          <a:ext cx="1715744" cy="136723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KONSANTRE  OLAMAMA, ÇALIŞMA İSTEKSİZLİĞİ, GERGİNLİK, HUZURSUZLUK</a:t>
          </a:r>
        </a:p>
      </dsp:txBody>
      <dsp:txXfrm>
        <a:off x="6828927" y="1365062"/>
        <a:ext cx="1635654" cy="1287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AC5F-0264-48AD-B0C3-004AE0DE6E98}">
      <dsp:nvSpPr>
        <dsp:cNvPr id="0" name=""/>
        <dsp:cNvSpPr/>
      </dsp:nvSpPr>
      <dsp:spPr>
        <a:xfrm>
          <a:off x="210618" y="1276362"/>
          <a:ext cx="1635522" cy="9962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00"/>
              </a:solidFill>
              <a:latin typeface="Times New Roman" pitchFamily="18" charset="0"/>
            </a:rPr>
            <a:t>SINAV</a:t>
          </a:r>
          <a:endParaRPr lang="tr-TR" sz="1400" kern="1200" dirty="0">
            <a:solidFill>
              <a:srgbClr val="FFFF00"/>
            </a:solidFill>
          </a:endParaRPr>
        </a:p>
      </dsp:txBody>
      <dsp:txXfrm>
        <a:off x="239797" y="1305541"/>
        <a:ext cx="1577164" cy="937887"/>
      </dsp:txXfrm>
    </dsp:sp>
    <dsp:sp modelId="{707E0DA6-421E-4357-B0A7-D95D85CB5897}">
      <dsp:nvSpPr>
        <dsp:cNvPr id="0" name=""/>
        <dsp:cNvSpPr/>
      </dsp:nvSpPr>
      <dsp:spPr>
        <a:xfrm rot="254729">
          <a:off x="1946992" y="1647853"/>
          <a:ext cx="215022" cy="40560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1947081" y="1726587"/>
        <a:ext cx="150515" cy="243365"/>
      </dsp:txXfrm>
    </dsp:sp>
    <dsp:sp modelId="{DE6B8BB0-F27B-4CB5-9B58-1B0974C6347A}">
      <dsp:nvSpPr>
        <dsp:cNvPr id="0" name=""/>
        <dsp:cNvSpPr/>
      </dsp:nvSpPr>
      <dsp:spPr>
        <a:xfrm>
          <a:off x="2250729" y="1344130"/>
          <a:ext cx="1768179" cy="117344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2060"/>
              </a:solidFill>
              <a:latin typeface="Times New Roman" pitchFamily="18" charset="0"/>
            </a:rPr>
            <a:t>YETERİNCE ÇALIŞTIM, BANA ARTIK DİKKATİM GEREKLİ”</a:t>
          </a:r>
          <a:endParaRPr lang="tr-TR" sz="1400" b="1" kern="1200" dirty="0">
            <a:solidFill>
              <a:srgbClr val="002060"/>
            </a:solidFill>
          </a:endParaRPr>
        </a:p>
      </dsp:txBody>
      <dsp:txXfrm>
        <a:off x="2285098" y="1378499"/>
        <a:ext cx="1699441" cy="1104708"/>
      </dsp:txXfrm>
    </dsp:sp>
    <dsp:sp modelId="{7F193131-7F0C-4735-B622-CADE2E9FCEBC}">
      <dsp:nvSpPr>
        <dsp:cNvPr id="0" name=""/>
        <dsp:cNvSpPr/>
      </dsp:nvSpPr>
      <dsp:spPr>
        <a:xfrm rot="21503258">
          <a:off x="4155174" y="1695257"/>
          <a:ext cx="289117" cy="40560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4155191" y="1777599"/>
        <a:ext cx="202382" cy="243365"/>
      </dsp:txXfrm>
    </dsp:sp>
    <dsp:sp modelId="{1F7DFCDA-B079-4C26-BDE0-252B67EA7F2C}">
      <dsp:nvSpPr>
        <dsp:cNvPr id="0" name=""/>
        <dsp:cNvSpPr/>
      </dsp:nvSpPr>
      <dsp:spPr>
        <a:xfrm>
          <a:off x="4564198" y="1369403"/>
          <a:ext cx="1635522" cy="9963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2060"/>
              </a:solidFill>
              <a:latin typeface="Impact" pitchFamily="34" charset="0"/>
            </a:rPr>
            <a:t>YAPICI KAYGI</a:t>
          </a:r>
          <a:endParaRPr lang="tr-TR" sz="1400" b="1" kern="1200" dirty="0">
            <a:solidFill>
              <a:srgbClr val="002060"/>
            </a:solidFill>
          </a:endParaRPr>
        </a:p>
      </dsp:txBody>
      <dsp:txXfrm>
        <a:off x="4593381" y="1398586"/>
        <a:ext cx="1577156" cy="938025"/>
      </dsp:txXfrm>
    </dsp:sp>
    <dsp:sp modelId="{66CA6A26-B83C-4E95-8D66-6C76ADBEC8C2}">
      <dsp:nvSpPr>
        <dsp:cNvPr id="0" name=""/>
        <dsp:cNvSpPr/>
      </dsp:nvSpPr>
      <dsp:spPr>
        <a:xfrm rot="21492486">
          <a:off x="6371127" y="1628159"/>
          <a:ext cx="363749" cy="40560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6371154" y="1710987"/>
        <a:ext cx="254624" cy="243365"/>
      </dsp:txXfrm>
    </dsp:sp>
    <dsp:sp modelId="{3D4BFE32-C32C-4775-BF98-2FD2C52FC4A9}">
      <dsp:nvSpPr>
        <dsp:cNvPr id="0" name=""/>
        <dsp:cNvSpPr/>
      </dsp:nvSpPr>
      <dsp:spPr>
        <a:xfrm>
          <a:off x="6885704" y="1131100"/>
          <a:ext cx="1635522" cy="132774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2060"/>
              </a:solidFill>
              <a:latin typeface="Times New Roman" pitchFamily="18" charset="0"/>
            </a:rPr>
            <a:t>KONSANTRE OLMA, DİKKATİNİ RAHATLIKLA TOPLAMA, RAHAT OLMA</a:t>
          </a:r>
          <a:endParaRPr lang="tr-TR" sz="1400" b="1" kern="1200" dirty="0">
            <a:solidFill>
              <a:srgbClr val="002060"/>
            </a:solidFill>
          </a:endParaRPr>
        </a:p>
      </dsp:txBody>
      <dsp:txXfrm>
        <a:off x="6924592" y="1169988"/>
        <a:ext cx="1557746" cy="124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CF38-2C19-452E-9E4E-1311711B78DC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F918-D4AD-4236-9467-DB54CA701D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37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Yerçekimine karşı duruyor…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F918-D4AD-4236-9467-DB54CA701D2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59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680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78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88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98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08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94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3A6D0-25AE-4B67-B399-F1A5B5B0304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-4937125" y="-3346450"/>
            <a:ext cx="11795125" cy="1248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71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91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-4937125" y="-3346450"/>
            <a:ext cx="11795125" cy="1248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3DC50-7DAF-4DFD-851B-36E59CF71C48}" type="slidenum">
              <a:rPr lang="tr-TR"/>
              <a:pPr/>
              <a:t>16</a:t>
            </a:fld>
            <a:endParaRPr lang="tr-T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47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03238" y="4316413"/>
            <a:ext cx="5832475" cy="4037012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BF02-EF2F-4018-B65E-7CF7D5374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3F7ED-2FA4-43FC-85EC-673842D9F4F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8012-DED6-4046-91D2-B66BFCC700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2405B3-90F7-4E73-B618-7B7F3D7E38F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745B9B-8E42-4E68-8333-316561382E0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283074" cy="2362200"/>
          </a:xfrm>
          <a:extLst/>
        </p:spPr>
        <p:txBody>
          <a:bodyPr/>
          <a:lstStyle/>
          <a:p>
            <a:pPr>
              <a:defRPr/>
            </a:pPr>
            <a:r>
              <a:rPr lang="tr-TR" sz="3000" dirty="0" smtClean="0">
                <a:latin typeface="Algerian" pitchFamily="82" charset="0"/>
              </a:rPr>
              <a:t>Kaygı ve başa çıkma         </a:t>
            </a:r>
            <a:r>
              <a:rPr lang="tr-TR" sz="3000" dirty="0" smtClean="0">
                <a:latin typeface="Algerian" pitchFamily="82" charset="0"/>
              </a:rPr>
              <a:t>YÖNTEMLERİ</a:t>
            </a:r>
            <a:endParaRPr lang="tr-TR" sz="3000" dirty="0">
              <a:latin typeface="Algerian" pitchFamily="82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95800" y="2971800"/>
            <a:ext cx="4419600" cy="46482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endParaRPr lang="tr-TR" sz="900" b="1" dirty="0" smtClean="0"/>
          </a:p>
          <a:p>
            <a:pPr eaLnBrk="1" hangingPunct="1">
              <a:lnSpc>
                <a:spcPct val="60000"/>
              </a:lnSpc>
              <a:defRPr/>
            </a:pPr>
            <a:endParaRPr lang="tr-TR" sz="900" b="1" dirty="0" smtClean="0"/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endParaRPr lang="tr-TR" sz="2800" b="1" dirty="0" smtClean="0"/>
          </a:p>
          <a:p>
            <a:pPr algn="ctr" eaLnBrk="1" hangingPunct="1">
              <a:lnSpc>
                <a:spcPct val="60000"/>
              </a:lnSpc>
              <a:defRPr/>
            </a:pPr>
            <a:endParaRPr lang="tr-TR" sz="2800" b="1" dirty="0" smtClean="0"/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endParaRPr lang="tr-TR" sz="2800" b="1" dirty="0" smtClean="0"/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tr-TR" sz="2800" b="1" dirty="0" smtClean="0"/>
              <a:t>HOŞ GELDİNİZ</a:t>
            </a:r>
          </a:p>
          <a:p>
            <a:pPr algn="ctr" eaLnBrk="1" hangingPunct="1">
              <a:lnSpc>
                <a:spcPct val="60000"/>
              </a:lnSpc>
              <a:defRPr/>
            </a:pPr>
            <a:endParaRPr lang="tr-TR" sz="2800" b="1" dirty="0" smtClean="0"/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endParaRPr lang="tr-TR" sz="2800" b="1" dirty="0" smtClean="0"/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tr-TR" sz="2800" dirty="0" smtClean="0"/>
              <a:t>Tarhan YAPRAK</a:t>
            </a:r>
          </a:p>
          <a:p>
            <a:pPr marL="0" indent="0"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tr-TR" sz="2800" dirty="0" smtClean="0"/>
              <a:t>Rehber Öğretmen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-12700"/>
            <a:ext cx="428307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39989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1913"/>
            <a:ext cx="7764463" cy="9080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omic Sans MS" pitchFamily="64" charset="0"/>
              </a:rPr>
              <a:t>STRES NELERE YOL AÇAR?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1988" y="1970088"/>
            <a:ext cx="7800975" cy="4222750"/>
          </a:xfrm>
        </p:spPr>
        <p:txBody>
          <a:bodyPr/>
          <a:lstStyle/>
          <a:p>
            <a:pPr marL="317500" indent="-314325" eaLnBrk="1" hangingPunct="1">
              <a:lnSpc>
                <a:spcPct val="118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Öfke, düşmanlık ve kızgınlığa neden olabilir</a:t>
            </a:r>
          </a:p>
          <a:p>
            <a:pPr marL="317500" indent="-314325" eaLnBrk="1" hangingPunct="1">
              <a:lnSpc>
                <a:spcPct val="121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17500" indent="-314325" eaLnBrk="1" hangingPunct="1">
              <a:lnSpc>
                <a:spcPct val="121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Değersizlik, güvensizlik gibi duyguları     </a:t>
            </a:r>
          </a:p>
          <a:p>
            <a:pPr marL="317500" indent="-314325" eaLnBrk="1" hangingPunct="1">
              <a:lnSpc>
                <a:spcPct val="121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yaşatabilir</a:t>
            </a:r>
          </a:p>
          <a:p>
            <a:pPr marL="317500" indent="-314325" eaLnBrk="1" hangingPunct="1">
              <a:lnSpc>
                <a:spcPct val="121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17500" indent="-314325" eaLnBrk="1" hangingPunct="1">
              <a:lnSpc>
                <a:spcPct val="121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Duygusal ilişkilerinizden uzaklaştırabilir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4318000"/>
            <a:ext cx="1400175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2640013"/>
            <a:ext cx="1014412" cy="133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100013"/>
            <a:ext cx="8518525" cy="979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omic Sans MS" pitchFamily="64" charset="0"/>
              </a:rPr>
              <a:t>STRESTE YANLIŞ ÇÖZÜMLER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2205038"/>
            <a:ext cx="3806825" cy="3924300"/>
          </a:xfrm>
        </p:spPr>
        <p:txBody>
          <a:bodyPr/>
          <a:lstStyle/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Saldırganlık 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İçe kapanma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Kötü beslenme</a:t>
            </a:r>
          </a:p>
          <a:p>
            <a:pPr marL="0" indent="0" eaLnBrk="1" hangingPunct="1">
              <a:lnSpc>
                <a:spcPct val="111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Kaçma davranışı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Yanlış alışkanlıklar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Aşırı tepki gösterme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3438" y="2276475"/>
            <a:ext cx="3806825" cy="3986213"/>
          </a:xfrm>
        </p:spPr>
        <p:txBody>
          <a:bodyPr/>
          <a:lstStyle/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</a:rPr>
              <a:t>İnkar 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  <a:cs typeface="Times New Roman" charset="0"/>
              </a:rPr>
              <a:t>Kırıcı olma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  <a:cs typeface="Times New Roman" charset="0"/>
              </a:rPr>
              <a:t>Öfke nöbetleri</a:t>
            </a:r>
          </a:p>
          <a:p>
            <a:pPr marL="0" indent="0" eaLnBrk="1" hangingPunct="1">
              <a:lnSpc>
                <a:spcPct val="111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</a:rPr>
              <a:t>Görmezlikten gelme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</a:rPr>
              <a:t>Başkalarını suçlama</a:t>
            </a:r>
          </a:p>
          <a:p>
            <a:pPr marL="0" indent="0" eaLnBrk="1" hangingPunct="1">
              <a:lnSpc>
                <a:spcPct val="113000"/>
              </a:lnSpc>
              <a:buClrTx/>
              <a:buSzPct val="103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latin typeface="Comic Sans MS" pitchFamily="64" charset="0"/>
              </a:rPr>
              <a:t>Duygularını bastırma</a:t>
            </a:r>
          </a:p>
          <a:p>
            <a:pPr marL="0" indent="0" eaLnBrk="1" hangingPunct="1">
              <a:lnSpc>
                <a:spcPct val="113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mtClean="0">
              <a:latin typeface="Comic Sans MS" pitchFamily="64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398588"/>
            <a:ext cx="1503362" cy="244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4750" y="301625"/>
            <a:ext cx="7294563" cy="1119188"/>
          </a:xfrm>
        </p:spPr>
        <p:txBody>
          <a:bodyPr/>
          <a:lstStyle/>
          <a:p>
            <a:r>
              <a:rPr lang="tr-TR" sz="2400" dirty="0"/>
              <a:t>Savaş ya da Kaç Tepkisiyle</a:t>
            </a:r>
            <a:r>
              <a:rPr lang="tr-TR" sz="4000" dirty="0"/>
              <a:t> </a:t>
            </a:r>
            <a:r>
              <a:rPr lang="tr-TR" sz="2400" dirty="0"/>
              <a:t>Ortaya Çıkan Biyolojik </a:t>
            </a:r>
            <a:r>
              <a:rPr lang="tr-TR" sz="2400" dirty="0" smtClean="0"/>
              <a:t>Değişmeler ALARM-DİRENÇ-TÜKENME</a:t>
            </a:r>
            <a:endParaRPr lang="tr-TR" sz="24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dirty="0"/>
              <a:t>Bedene daha fazla enerji sağlamak için hormon üretimi artar.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Bedende birikmiş şeker ve yağlar, hızlı enerji sağlamak üzere kana karışır.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Bu şekeri enerjiye dönüştürmek için gerekli enerji sağlamak üzere solunum hızlanır.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Beyine, kaslara ve gerekli organlara yeterli kan göndermek üzere kalp atışları hızlanır ve kan basıncı artar.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Eller, ayaklar ve deriye yakın bölgelerdeki kan, beyin ve gövde kaslarına doğru gider. Kol ve bacaklarda ortaya çıkabilecek bir yaralanma durumunda daha az kan kaybı olması sağlanmaya çalışılır.</a:t>
            </a:r>
          </a:p>
        </p:txBody>
      </p:sp>
    </p:spTree>
    <p:extLst>
      <p:ext uri="{BB962C8B-B14F-4D97-AF65-F5344CB8AC3E}">
        <p14:creationId xmlns:p14="http://schemas.microsoft.com/office/powerpoint/2010/main" val="40180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/>
              <a:t>Kana daha çok alyuvar karışarak, daha çok oksijen taşıması sağlanmış olur.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Kaslar hareket için hazırlanır ve gerginleşir.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Sindirim sistemi durur ve sistemdeki kan, beyin ve kaslara yönelir.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Terleme artarak vücudun aşırı ısınması önlenir.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Gözbebekleri </a:t>
            </a:r>
            <a:r>
              <a:rPr lang="tr-TR" sz="2800" dirty="0"/>
              <a:t>genişleyerek, göze daha fazla ışık girmesine yardımcı olur.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508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95400"/>
          </a:xfrm>
          <a:solidFill>
            <a:schemeClr val="accent1"/>
          </a:solidFill>
        </p:spPr>
        <p:txBody>
          <a:bodyPr/>
          <a:lstStyle/>
          <a:p>
            <a:pPr algn="l">
              <a:buFontTx/>
              <a:buChar char="•"/>
            </a:pPr>
            <a:r>
              <a:rPr lang="tr-TR" sz="2000" b="1" dirty="0" smtClean="0">
                <a:solidFill>
                  <a:srgbClr val="FF0000"/>
                </a:solidFill>
              </a:rPr>
              <a:t>    </a:t>
            </a:r>
            <a:r>
              <a:rPr lang="tr-TR" sz="2000" dirty="0" err="1" smtClean="0">
                <a:solidFill>
                  <a:schemeClr val="bg1"/>
                </a:solidFill>
              </a:rPr>
              <a:t>Stres:Baskıya</a:t>
            </a:r>
            <a:r>
              <a:rPr lang="tr-TR" sz="2000" dirty="0" smtClean="0">
                <a:solidFill>
                  <a:schemeClr val="bg1"/>
                </a:solidFill>
              </a:rPr>
              <a:t> karşı oluşan tepkidir.</a:t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dirty="0" smtClean="0">
                <a:solidFill>
                  <a:schemeClr val="bg1"/>
                </a:solidFill>
              </a:rPr>
              <a:t>     </a:t>
            </a:r>
            <a:r>
              <a:rPr lang="tr-TR" sz="2000" dirty="0" err="1" smtClean="0">
                <a:solidFill>
                  <a:schemeClr val="bg1"/>
                </a:solidFill>
              </a:rPr>
              <a:t>Ppictetus</a:t>
            </a:r>
            <a:r>
              <a:rPr lang="tr-TR" sz="2000" dirty="0" smtClean="0">
                <a:solidFill>
                  <a:schemeClr val="bg1"/>
                </a:solidFill>
              </a:rPr>
              <a:t>:”İnsanlar şeylerden değil, onlara yükledikleri görünümden rahatsız </a:t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dirty="0" smtClean="0">
                <a:solidFill>
                  <a:schemeClr val="bg1"/>
                </a:solidFill>
              </a:rPr>
              <a:t>                       olurlar  “ der .       </a:t>
            </a:r>
          </a:p>
        </p:txBody>
      </p:sp>
      <p:sp>
        <p:nvSpPr>
          <p:cNvPr id="34819" name="Rectangle 3" descr="Kırtasiye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FİZİKSEL OLARAK STRES</a:t>
            </a:r>
          </a:p>
          <a:p>
            <a:pPr algn="ctr">
              <a:lnSpc>
                <a:spcPct val="90000"/>
              </a:lnSpc>
            </a:pPr>
            <a:r>
              <a:rPr lang="tr-TR" sz="2000" b="1" dirty="0" smtClean="0"/>
              <a:t>(Çabuk hareket için büyük vitesle kalkış)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</a:t>
            </a:r>
            <a:r>
              <a:rPr lang="tr-TR" sz="2000" b="1" dirty="0" smtClean="0">
                <a:solidFill>
                  <a:schemeClr val="accent2"/>
                </a:solidFill>
              </a:rPr>
              <a:t>Beyinde bulunan </a:t>
            </a:r>
            <a:r>
              <a:rPr lang="tr-TR" sz="2000" b="1" dirty="0" err="1" smtClean="0">
                <a:solidFill>
                  <a:schemeClr val="accent2"/>
                </a:solidFill>
              </a:rPr>
              <a:t>hipotalamus</a:t>
            </a:r>
            <a:r>
              <a:rPr lang="tr-TR" sz="2000" b="1" dirty="0" smtClean="0">
                <a:solidFill>
                  <a:schemeClr val="accent2"/>
                </a:solidFill>
              </a:rPr>
              <a:t> tarafından başlatılmak üzere vücut: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Enerji için kan dolaşım sistemine adrenalin sağlar.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Sindirim sistemini kilitler.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Kanı koyulaştırır, kanama olunca kan pıhtılaşsın diye.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Kaslara ve önemli organlara kan pompalar.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Bu otomatik ve ani tepkinin amacı zaman kazanmaktır.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Sınavı yönetmek, soğukkanlılık ve kontrol istediğinden fiziksel stres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tepkisi işe yaramaz.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Stres kısa sürmeli, uzun sürerse ;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-mide bulantısı,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-cilt bozuklukları, </a:t>
            </a:r>
          </a:p>
          <a:p>
            <a:pPr>
              <a:lnSpc>
                <a:spcPct val="90000"/>
              </a:lnSpc>
            </a:pPr>
            <a:r>
              <a:rPr lang="tr-TR" sz="2000" b="1" dirty="0" smtClean="0"/>
              <a:t>   -baş ağrısı ve  kas tutulması yapar.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b="1" dirty="0" smtClean="0"/>
              <a:t>  </a:t>
            </a:r>
          </a:p>
          <a:p>
            <a:pPr>
              <a:lnSpc>
                <a:spcPct val="90000"/>
              </a:lnSpc>
            </a:pPr>
            <a:endParaRPr lang="tr-TR" sz="2000" b="1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  <a:solidFill>
            <a:srgbClr val="FF99FF"/>
          </a:solidFill>
        </p:spPr>
        <p:txBody>
          <a:bodyPr/>
          <a:lstStyle/>
          <a:p>
            <a:r>
              <a:rPr lang="tr-TR" b="1"/>
              <a:t>kaygı veren olaylar(ABD)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663440"/>
        </p:xfrm>
        <a:graphic>
          <a:graphicData uri="http://schemas.openxmlformats.org/drawingml/2006/table">
            <a:tbl>
              <a:tblPr/>
              <a:tblGrid>
                <a:gridCol w="5029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Eş ölümü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Boşanma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Eşle ayrı yaşamak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Hapsedilmek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Aileden birinin ölümü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Önemli hastalık-yaralanma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Evlilik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İşten atılma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Emekli olma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tr-TR" b="1">
                <a:solidFill>
                  <a:schemeClr val="bg1"/>
                </a:solidFill>
              </a:rPr>
              <a:t>kaygı veren olaylar(Türkiye)</a:t>
            </a:r>
          </a:p>
        </p:txBody>
      </p:sp>
      <p:graphicFrame>
        <p:nvGraphicFramePr>
          <p:cNvPr id="36899" name="Group 35"/>
          <p:cNvGraphicFramePr>
            <a:graphicFrameLocks noGrp="1"/>
          </p:cNvGraphicFramePr>
          <p:nvPr>
            <p:ph type="tbl" idx="1"/>
          </p:nvPr>
        </p:nvGraphicFramePr>
        <p:xfrm>
          <a:off x="685800" y="1752600"/>
          <a:ext cx="7772400" cy="4816793"/>
        </p:xfrm>
        <a:graphic>
          <a:graphicData uri="http://schemas.openxmlformats.org/drawingml/2006/table">
            <a:tbl>
              <a:tblPr/>
              <a:tblGrid>
                <a:gridCol w="6019800"/>
                <a:gridCol w="17526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Çocuk ölümü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Eş ölümü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ÖSS Kaygısı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Aldatılma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 baba ölümü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Hapis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Çocuk hastalığı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İşten çıkarılma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Boşanma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SINAV </a:t>
            </a:r>
            <a:r>
              <a:rPr lang="tr-TR" dirty="0"/>
              <a:t>KAYGISI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zh-CN" dirty="0"/>
              <a:t>  </a:t>
            </a:r>
            <a:endParaRPr lang="tr-TR" altLang="zh-CN" dirty="0" smtClean="0"/>
          </a:p>
          <a:p>
            <a:pPr>
              <a:buFontTx/>
              <a:buNone/>
            </a:pPr>
            <a:endParaRPr lang="tr-TR" altLang="zh-CN" dirty="0" smtClean="0"/>
          </a:p>
          <a:p>
            <a:pPr>
              <a:buFontTx/>
              <a:buNone/>
            </a:pPr>
            <a:r>
              <a:rPr lang="tr-TR" altLang="zh-CN" dirty="0" smtClean="0"/>
              <a:t>Üniversite </a:t>
            </a:r>
            <a:r>
              <a:rPr lang="tr-TR" altLang="zh-CN" dirty="0"/>
              <a:t>giriş sınavına hazırlanan 4711 öğrenci üzerine yapılan bir araştırmada, öğrencilerin sürekli kaygı düzeylerinin, ameliyat olacak hastaların kaygı düzeylerinden daha yüksek olduğu ortaya çıkmıştır.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HİÇ KAYGI YAŞAMADAN BAŞARI GELİR Mİ?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14313" y="1714500"/>
            <a:ext cx="3995737" cy="4340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0070C0"/>
                </a:solidFill>
              </a:rPr>
              <a:t>Her duygu gibi “kaygı” da kişinin yaşamında önem taşır ve gereklidir. Orta düzeyde bir kaygı kişiye enerji verir, onu motive eder.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solidFill>
                  <a:srgbClr val="FF66CC"/>
                </a:solidFill>
              </a:rPr>
              <a:t>       </a:t>
            </a:r>
            <a:r>
              <a:rPr lang="tr-TR" dirty="0" smtClean="0">
                <a:solidFill>
                  <a:srgbClr val="FF0000"/>
                </a:solidFill>
              </a:rPr>
              <a:t>Amaç; kaygıyı tümüyle ortadan kaldırmak değil, yapıcı bir düzeyde tutabilmektir.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08C73-2241-49BF-A433-F20D4B4DC21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113213" y="1960563"/>
            <a:ext cx="420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solidFill>
                  <a:srgbClr val="000099"/>
                </a:solidFill>
                <a:latin typeface="Times New Roman" pitchFamily="18" charset="0"/>
              </a:rPr>
              <a:t>SINAV KAYGISI VE BAŞARI </a:t>
            </a:r>
          </a:p>
          <a:p>
            <a:r>
              <a:rPr lang="tr-TR" sz="2400">
                <a:solidFill>
                  <a:srgbClr val="000099"/>
                </a:solidFill>
                <a:latin typeface="Times New Roman" pitchFamily="18" charset="0"/>
              </a:rPr>
              <a:t>ARASINDAKİ  İLİŞKİ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3857625" y="5500688"/>
            <a:ext cx="5294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solidFill>
                  <a:srgbClr val="000099"/>
                </a:solidFill>
                <a:latin typeface="Times New Roman" pitchFamily="18" charset="0"/>
              </a:rPr>
              <a:t>     0             50              100 Kaygı düzeyi</a:t>
            </a:r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4357688" y="3214688"/>
            <a:ext cx="2590800" cy="2209800"/>
          </a:xfrm>
          <a:custGeom>
            <a:avLst/>
            <a:gdLst>
              <a:gd name="T0" fmla="*/ 0 w 1632"/>
              <a:gd name="T1" fmla="*/ 2209800 h 1488"/>
              <a:gd name="T2" fmla="*/ 1295400 w 1632"/>
              <a:gd name="T3" fmla="*/ 0 h 1488"/>
              <a:gd name="T4" fmla="*/ 2590800 w 1632"/>
              <a:gd name="T5" fmla="*/ 2209800 h 1488"/>
              <a:gd name="T6" fmla="*/ 0 60000 65536"/>
              <a:gd name="T7" fmla="*/ 0 60000 65536"/>
              <a:gd name="T8" fmla="*/ 0 60000 65536"/>
              <a:gd name="T9" fmla="*/ 0 w 1632"/>
              <a:gd name="T10" fmla="*/ 0 h 1488"/>
              <a:gd name="T11" fmla="*/ 1632 w 163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488">
                <a:moveTo>
                  <a:pt x="0" y="1488"/>
                </a:moveTo>
                <a:cubicBezTo>
                  <a:pt x="272" y="744"/>
                  <a:pt x="544" y="0"/>
                  <a:pt x="816" y="0"/>
                </a:cubicBezTo>
                <a:cubicBezTo>
                  <a:pt x="1088" y="0"/>
                  <a:pt x="1496" y="1240"/>
                  <a:pt x="1632" y="148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 sz="2000">
              <a:latin typeface="Monotype Corsiva" pitchFamily="66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942013" y="295116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solidFill>
                  <a:srgbClr val="000099"/>
                </a:solidFill>
                <a:latin typeface="Times New Roman" pitchFamily="18" charset="0"/>
              </a:rPr>
              <a:t>Başarı Düzeyi</a:t>
            </a: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357688" y="3214688"/>
            <a:ext cx="0" cy="2209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4357688" y="5424488"/>
            <a:ext cx="2590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5653088" y="5348288"/>
            <a:ext cx="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5653088" y="3138488"/>
            <a:ext cx="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5653088" y="3595688"/>
            <a:ext cx="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5653088" y="4129088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5653088" y="4814888"/>
            <a:ext cx="0" cy="457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Başlık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91396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YA, KAYGIMIZ OLMASAYDI?...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6F6F5-9115-4FFC-8840-D674F54E93F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15363" name="5 Resim" descr="fi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10977"/>
            <a:ext cx="8286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tr-TR" sz="2800" dirty="0" smtClean="0"/>
              <a:t>«Maymunsu yeteneklerin </a:t>
            </a:r>
            <a:r>
              <a:rPr lang="tr-TR" sz="2800" dirty="0"/>
              <a:t>arandığı bir ortamda, başarınız </a:t>
            </a:r>
            <a:r>
              <a:rPr lang="tr-TR" sz="2800" dirty="0" smtClean="0"/>
              <a:t>sadece </a:t>
            </a:r>
            <a:r>
              <a:rPr lang="tr-TR" sz="2800" dirty="0"/>
              <a:t>ağaca çıkma hızınıza göre değerlendiriliyorsa ve siz yunussanız ayvayı yediniz. Şanslıysanız </a:t>
            </a:r>
            <a:r>
              <a:rPr lang="tr-TR" sz="2800" dirty="0" smtClean="0"/>
              <a:t>ya </a:t>
            </a:r>
            <a:r>
              <a:rPr lang="tr-TR" sz="2800" dirty="0"/>
              <a:t>yunus olarak gücün, hızın gerektiği uçsuz bucaksız denizlerde yüzersiniz ya da </a:t>
            </a:r>
            <a:r>
              <a:rPr lang="tr-TR" sz="2800" dirty="0" err="1"/>
              <a:t>yunusluğunuzun</a:t>
            </a:r>
            <a:r>
              <a:rPr lang="tr-TR" sz="2800" dirty="0"/>
              <a:t> değerli olduğu bir ortamı seçersiniz, daha da ileri gidersek, kendi denizinizi yaratabilirsiniz</a:t>
            </a:r>
            <a:r>
              <a:rPr lang="tr-TR" sz="2800" dirty="0" smtClean="0"/>
              <a:t>.»</a:t>
            </a:r>
          </a:p>
          <a:p>
            <a:pPr algn="ctr">
              <a:lnSpc>
                <a:spcPct val="90000"/>
              </a:lnSpc>
              <a:buNone/>
            </a:pPr>
            <a:r>
              <a:rPr lang="tr-TR" sz="2800" smtClean="0"/>
              <a:t>                                         Tamer </a:t>
            </a:r>
            <a:r>
              <a:rPr lang="tr-TR" sz="2800" dirty="0" smtClean="0"/>
              <a:t>BÜYÜKDELEN</a:t>
            </a:r>
            <a:endParaRPr lang="tr-TR" sz="2800" dirty="0"/>
          </a:p>
          <a:p>
            <a:pPr algn="ctr">
              <a:lnSpc>
                <a:spcPct val="90000"/>
              </a:lnSpc>
              <a:buFontTx/>
              <a:buNone/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191000"/>
            <a:ext cx="8458200" cy="2286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Zararlı olan, yüksek seviyede kaygı</a:t>
            </a:r>
            <a:r>
              <a:rPr lang="tr-TR" dirty="0" smtClean="0">
                <a:solidFill>
                  <a:srgbClr val="000000"/>
                </a:solidFill>
                <a:latin typeface="Arial" charset="0"/>
              </a:rPr>
              <a:t>dır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534400" cy="21336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tr-TR" sz="4400" smtClean="0">
                <a:solidFill>
                  <a:srgbClr val="000000"/>
                </a:solidFill>
                <a:latin typeface="Arial" charset="0"/>
                <a:cs typeface="Arial" charset="0"/>
              </a:rPr>
              <a:t>Aslında </a:t>
            </a:r>
            <a:r>
              <a:rPr lang="tr-TR" sz="4400" smtClean="0">
                <a:solidFill>
                  <a:srgbClr val="000000"/>
                </a:solidFill>
                <a:latin typeface="Arial" charset="0"/>
              </a:rPr>
              <a:t>belli </a:t>
            </a:r>
            <a:r>
              <a:rPr lang="tr-TR" sz="4400" smtClean="0">
                <a:solidFill>
                  <a:srgbClr val="000000"/>
                </a:solidFill>
                <a:latin typeface="Arial" charset="0"/>
                <a:cs typeface="Arial" charset="0"/>
              </a:rPr>
              <a:t>bir seviyeye kadar kaygı, gerekli ve faydalı</a:t>
            </a:r>
            <a:r>
              <a:rPr lang="tr-TR" sz="4400" smtClean="0">
                <a:solidFill>
                  <a:srgbClr val="000000"/>
                </a:solidFill>
                <a:latin typeface="Arial" charset="0"/>
              </a:rPr>
              <a:t>dır</a:t>
            </a:r>
            <a:r>
              <a:rPr lang="tr-TR" sz="440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tr-TR" sz="44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tr-TR" sz="4400" smtClean="0">
                <a:solidFill>
                  <a:srgbClr val="000000"/>
                </a:solidFill>
                <a:latin typeface="Arial" charset="0"/>
              </a:rPr>
            </a:br>
            <a:endParaRPr lang="tr-TR" sz="4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Stres Nedir?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zh-CN" dirty="0"/>
              <a:t>Bireyin fiziki ve sosyal çevreden gelen uyumsuz koşular nedeni ile, bedensel ve psikolojik sınırların ötesinde harcadığı gayrete</a:t>
            </a:r>
            <a:r>
              <a:rPr lang="tr-TR" altLang="zh-CN" b="1" dirty="0"/>
              <a:t> “stres”</a:t>
            </a:r>
            <a:r>
              <a:rPr lang="tr-TR" altLang="zh-CN" dirty="0"/>
              <a:t> denir</a:t>
            </a:r>
            <a:r>
              <a:rPr lang="tr-TR" altLang="zh-CN" dirty="0" smtClean="0"/>
              <a:t>.</a:t>
            </a:r>
          </a:p>
          <a:p>
            <a:r>
              <a:rPr lang="tr-TR" altLang="zh-CN" dirty="0" smtClean="0"/>
              <a:t>Sınav stresi yada kaygısı ise bireyin sınav öncesi öğrenmelerini sınav anında kullanamaması durumudur.</a:t>
            </a:r>
            <a:endParaRPr lang="tr-TR" altLang="zh-CN" dirty="0"/>
          </a:p>
          <a:p>
            <a:r>
              <a:rPr lang="tr-TR" altLang="zh-CN" dirty="0"/>
              <a:t>Stres, kaygıdan daha farklı bir durumdur. </a:t>
            </a:r>
            <a:r>
              <a:rPr lang="tr-TR" altLang="zh-CN" b="1" i="1" dirty="0"/>
              <a:t>Kaygı</a:t>
            </a:r>
            <a:r>
              <a:rPr lang="tr-TR" altLang="zh-CN" dirty="0"/>
              <a:t>, uzun süreli, yoğun ve kaynağı strese kıyasla pek de belli olmayan </a:t>
            </a:r>
            <a:r>
              <a:rPr lang="tr-TR" altLang="zh-CN" dirty="0" smtClean="0"/>
              <a:t>duygu durumu/</a:t>
            </a:r>
            <a:r>
              <a:rPr lang="tr-TR" altLang="zh-CN" dirty="0" err="1" smtClean="0"/>
              <a:t>anksiyete</a:t>
            </a:r>
            <a:r>
              <a:rPr lang="tr-TR" altLang="zh-CN" dirty="0" smtClean="0"/>
              <a:t>  </a:t>
            </a:r>
            <a:r>
              <a:rPr lang="tr-TR" altLang="zh-CN" dirty="0"/>
              <a:t>olarak ifade edilebilir.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şükrü-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81075"/>
            <a:ext cx="7394575" cy="5318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Kaygının Nedenleri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/>
              <a:t>1- Bireyden Kaynaklanan Nedenler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/>
              <a:t>2- Aileden Kaynaklanan Nedenler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/>
              <a:t>3- Arkadaşlarından Kaynaklanan Nedenler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/>
              <a:t>4- Okul ve Derslerden Kaynaklanan Nedenler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/>
              <a:t>5- Sosyal Çevreden Kaynaklanan Nedenler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/>
              <a:t>6- Fiziksel Koşullardan Kaynaklanan Nedenler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Kaygının Nedenleri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zh-CN" sz="2400"/>
              <a:t>Özgüven yetersizliği</a:t>
            </a:r>
          </a:p>
          <a:p>
            <a:pPr lvl="1"/>
            <a:r>
              <a:rPr lang="tr-TR" altLang="zh-CN" sz="2400"/>
              <a:t>Yüksek beklentiler</a:t>
            </a:r>
          </a:p>
          <a:p>
            <a:pPr lvl="1"/>
            <a:r>
              <a:rPr lang="tr-TR" altLang="zh-CN" sz="2400"/>
              <a:t>Yanlış aile tutumları</a:t>
            </a:r>
          </a:p>
          <a:p>
            <a:pPr lvl="1"/>
            <a:r>
              <a:rPr lang="tr-TR" altLang="zh-CN" sz="2400"/>
              <a:t>Daha önceki başarısızlıklar ve karamsarlık</a:t>
            </a:r>
          </a:p>
          <a:p>
            <a:pPr lvl="1"/>
            <a:r>
              <a:rPr lang="tr-TR" altLang="zh-CN" sz="2400"/>
              <a:t>Hedefin belirsizliği ve plansız çalışma</a:t>
            </a:r>
          </a:p>
          <a:p>
            <a:pPr lvl="1"/>
            <a:r>
              <a:rPr lang="tr-TR" altLang="zh-CN" sz="2400"/>
              <a:t>Verimli ders çalışma yöntemlerini bilmeme</a:t>
            </a:r>
          </a:p>
          <a:p>
            <a:pPr lvl="1"/>
            <a:r>
              <a:rPr lang="tr-TR" altLang="zh-CN" sz="2400"/>
              <a:t>Aile ve çevrenin bilinçsiz yaklaşımları</a:t>
            </a:r>
          </a:p>
          <a:p>
            <a:pPr lvl="1"/>
            <a:r>
              <a:rPr lang="tr-TR" altLang="zh-CN" sz="2400"/>
              <a:t>Panik bir yapıya sahip olmak</a:t>
            </a:r>
          </a:p>
          <a:p>
            <a:pPr lvl="1"/>
            <a:r>
              <a:rPr lang="tr-TR" altLang="zh-CN" sz="2400"/>
              <a:t>Başarılı-olumlu bir model bulamamak</a:t>
            </a:r>
            <a:endParaRPr lang="tr-T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k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696200" cy="412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100" b="1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latin typeface="Times New Roman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 b="1">
                <a:solidFill>
                  <a:srgbClr val="FF0000"/>
                </a:solidFill>
                <a:latin typeface="Tahoma" pitchFamily="32" charset="0"/>
              </a:rPr>
              <a:t>AŞIRI ÇALIŞ UYARISI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620000" y="1981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latin typeface="Times New Roman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latin typeface="Times New Roman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18415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6000"/>
          </a:p>
        </p:txBody>
      </p:sp>
      <p:pic>
        <p:nvPicPr>
          <p:cNvPr id="17413" name="Picture 5" descr="Kopyası lassie-0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tr-TR" altLang="zh-CN" sz="4000" b="1" i="1"/>
              <a:t>Kaygı (stres) anında neler hissederiz</a:t>
            </a:r>
            <a:r>
              <a:rPr lang="tr-TR" altLang="zh-CN" sz="4000"/>
              <a:t>?</a:t>
            </a:r>
            <a:endParaRPr lang="tr-TR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zh-CN"/>
              <a:t>Nefes darlığı, nefes alıp vermede düzensizlik</a:t>
            </a:r>
          </a:p>
          <a:p>
            <a:pPr lvl="1"/>
            <a:r>
              <a:rPr lang="tr-TR" altLang="zh-CN"/>
              <a:t>Terleme, titreme, gerginlik, kalp çarpıntısı</a:t>
            </a:r>
          </a:p>
          <a:p>
            <a:pPr lvl="1"/>
            <a:r>
              <a:rPr lang="tr-TR" altLang="zh-CN"/>
              <a:t>Kesik kesik nefes alma, aniden sinirlenme</a:t>
            </a:r>
          </a:p>
          <a:p>
            <a:pPr lvl="1"/>
            <a:r>
              <a:rPr lang="tr-TR" altLang="zh-CN"/>
              <a:t>Bel ağrısı, mide ağrısı, ishal yada kabızlık</a:t>
            </a:r>
          </a:p>
          <a:p>
            <a:pPr lvl="1"/>
            <a:r>
              <a:rPr lang="tr-TR" altLang="zh-CN"/>
              <a:t>Aşırı tepkide bulunma, sürekli baş ağrısı</a:t>
            </a:r>
          </a:p>
          <a:p>
            <a:pPr lvl="1"/>
            <a:r>
              <a:rPr lang="tr-TR" altLang="zh-CN"/>
              <a:t>El ve ayak parmaklarında soğukluk</a:t>
            </a:r>
          </a:p>
          <a:p>
            <a:pPr lvl="1"/>
            <a:r>
              <a:rPr lang="tr-TR" altLang="zh-CN"/>
              <a:t>Sürekli yorgunluk</a:t>
            </a:r>
          </a:p>
          <a:p>
            <a:pPr lvl="1"/>
            <a:r>
              <a:rPr lang="tr-TR" altLang="zh-CN"/>
              <a:t>Boyun kaslarının gergin olması 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Kaygının Bazı Sonuçları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Düşünceleri toparlayamama,ifade edeme</a:t>
            </a:r>
          </a:p>
          <a:p>
            <a:r>
              <a:rPr lang="tr-TR"/>
              <a:t>Unutkanlık, yorgunluk</a:t>
            </a:r>
          </a:p>
          <a:p>
            <a:r>
              <a:rPr lang="tr-TR"/>
              <a:t>Görsel ve işitsel kanaldan gelen bilgileri anlamada güçlük çekme</a:t>
            </a:r>
          </a:p>
          <a:p>
            <a:r>
              <a:rPr lang="tr-TR"/>
              <a:t>Dikkat ve konsantrasyon güçlüğü</a:t>
            </a:r>
          </a:p>
          <a:p>
            <a:r>
              <a:rPr lang="tr-TR"/>
              <a:t>Kas ağrıları, uyku ve yemek düzeninde bozulma, diğer fiziksel sorunlar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400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HİSSEDİLEN OLUMSUZ DUYGULAR NELERDİR?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tr-TR" sz="2400" b="1" dirty="0">
              <a:solidFill>
                <a:srgbClr val="FFFF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sz="2400" b="1" dirty="0"/>
              <a:t> Başaramazsam !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Ölsem de </a:t>
            </a:r>
            <a:r>
              <a:rPr lang="tr-TR" sz="2400" b="1" dirty="0" smtClean="0"/>
              <a:t>kurtulsam, </a:t>
            </a:r>
            <a:r>
              <a:rPr lang="tr-TR" sz="2400" b="1" dirty="0"/>
              <a:t>keşke bu duruma hiç düşmeseydim.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Hareketsizlik, huzursuzluk veya aşırı hareketlilik.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Sık sık gerçek sınavı düşünmek.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Hiçbir şey hatırlamadığını, sanki her şeyi unutmuş gibi hissetme.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Kendini suçlama.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Yok ben bu işi başaramayacağım.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Sürenin yetersiz olduğunu düşünmek.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Diğerlerinden farklı olduğunu, zayıf ve beceriksiz olduğunu düşünme</a:t>
            </a:r>
          </a:p>
          <a:p>
            <a:pPr algn="ctr">
              <a:lnSpc>
                <a:spcPct val="80000"/>
              </a:lnSpc>
            </a:pPr>
            <a:r>
              <a:rPr lang="tr-TR" sz="2400" b="1" dirty="0"/>
              <a:t>Sıkıntı bunaltı hisleri. Orayı terk etme isteği.</a:t>
            </a:r>
          </a:p>
          <a:p>
            <a:pPr algn="ctr">
              <a:lnSpc>
                <a:spcPct val="80000"/>
              </a:lnSpc>
            </a:pPr>
            <a:endParaRPr lang="tr-TR" sz="24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tr-TR" sz="2400" b="1" dirty="0"/>
          </a:p>
          <a:p>
            <a:pPr algn="ctr">
              <a:lnSpc>
                <a:spcPct val="80000"/>
              </a:lnSpc>
            </a:pPr>
            <a:endParaRPr lang="tr-TR" sz="2400" b="1" dirty="0"/>
          </a:p>
          <a:p>
            <a:pPr algn="ctr">
              <a:lnSpc>
                <a:spcPct val="80000"/>
              </a:lnSpc>
            </a:pPr>
            <a:endParaRPr lang="tr-TR" sz="2400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00113" y="0"/>
            <a:ext cx="727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r-TR" sz="6000" b="1" dirty="0" smtClean="0">
                <a:latin typeface="Garamond" pitchFamily="18" charset="0"/>
              </a:rPr>
              <a:t>Kaygı Anında</a:t>
            </a:r>
            <a:endParaRPr lang="tr-TR" sz="6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43766" y="-5643626"/>
            <a:ext cx="24688800" cy="185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ASLINDA KAYGI;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buNone/>
            </a:pP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Dümdüz ve rahat bir yolda ilerlerken;</a:t>
            </a:r>
          </a:p>
          <a:p>
            <a:pPr>
              <a:buNone/>
            </a:pPr>
            <a:endParaRPr lang="tr-T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Kendimizi, uçurumun kenarındaymış  gibi, düşünmek ve hissetmektir…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KAYGININ OLUŞUMU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3296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D4EE5-858F-43D6-8C7C-300AF68B41F2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graphicFrame>
        <p:nvGraphicFramePr>
          <p:cNvPr id="10" name="9 Diyagram"/>
          <p:cNvGraphicFramePr/>
          <p:nvPr/>
        </p:nvGraphicFramePr>
        <p:xfrm>
          <a:off x="214282" y="1285860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10 Diyagram"/>
          <p:cNvGraphicFramePr/>
          <p:nvPr/>
        </p:nvGraphicFramePr>
        <p:xfrm>
          <a:off x="214282" y="3857652"/>
          <a:ext cx="8643998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5 Aşağı Ok"/>
          <p:cNvSpPr/>
          <p:nvPr/>
        </p:nvSpPr>
        <p:spPr>
          <a:xfrm>
            <a:off x="1000125" y="2000250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3071813" y="2000250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5286375" y="2000250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7572375" y="2000250"/>
            <a:ext cx="357188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1071563" y="3857625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3071813" y="3929063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Aşağı Ok"/>
          <p:cNvSpPr/>
          <p:nvPr/>
        </p:nvSpPr>
        <p:spPr>
          <a:xfrm>
            <a:off x="5286375" y="3929063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Aşağı Ok"/>
          <p:cNvSpPr/>
          <p:nvPr/>
        </p:nvSpPr>
        <p:spPr>
          <a:xfrm>
            <a:off x="7572375" y="3929063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7620000" y="1981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latin typeface="Times New Roman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latin typeface="Times New Roman" charset="0"/>
            </a:endParaRPr>
          </a:p>
        </p:txBody>
      </p:sp>
      <p:sp>
        <p:nvSpPr>
          <p:cNvPr id="16388" name="Rectangle 4" descr="yavas_net"/>
          <p:cNvSpPr>
            <a:spLocks noChangeArrowheads="1"/>
          </p:cNvSpPr>
          <p:nvPr/>
        </p:nvSpPr>
        <p:spPr bwMode="auto">
          <a:xfrm>
            <a:off x="2771775" y="0"/>
            <a:ext cx="6372225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18415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60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0"/>
            <a:ext cx="2771775" cy="6950075"/>
          </a:xfrm>
          <a:prstGeom prst="rect">
            <a:avLst/>
          </a:prstGeom>
          <a:solidFill>
            <a:srgbClr val="DDDDDD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5000" b="1"/>
              <a:t>K</a:t>
            </a:r>
          </a:p>
          <a:p>
            <a:pPr algn="ctr"/>
            <a:r>
              <a:rPr lang="tr-TR" sz="5000" b="1"/>
              <a:t>I</a:t>
            </a:r>
          </a:p>
          <a:p>
            <a:pPr algn="ctr"/>
            <a:r>
              <a:rPr lang="tr-TR" sz="5000" b="1"/>
              <a:t>Y</a:t>
            </a:r>
          </a:p>
          <a:p>
            <a:pPr algn="ctr"/>
            <a:r>
              <a:rPr lang="tr-TR" sz="5000" b="1"/>
              <a:t>A</a:t>
            </a:r>
          </a:p>
          <a:p>
            <a:pPr algn="ctr"/>
            <a:r>
              <a:rPr lang="tr-TR" sz="5000" b="1"/>
              <a:t>S</a:t>
            </a:r>
          </a:p>
          <a:p>
            <a:pPr algn="ctr"/>
            <a:r>
              <a:rPr lang="tr-TR" sz="5000" b="1"/>
              <a:t>L</a:t>
            </a:r>
          </a:p>
          <a:p>
            <a:pPr algn="ctr"/>
            <a:r>
              <a:rPr lang="tr-TR" sz="5000" b="1"/>
              <a:t>A</a:t>
            </a:r>
          </a:p>
          <a:p>
            <a:pPr algn="ctr"/>
            <a:r>
              <a:rPr lang="tr-TR" sz="5000" b="1"/>
              <a:t>M</a:t>
            </a:r>
          </a:p>
          <a:p>
            <a:pPr algn="ctr"/>
            <a:r>
              <a:rPr lang="tr-TR" sz="5000" b="1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429552" cy="928694"/>
          </a:xfrm>
        </p:spPr>
        <p:txBody>
          <a:bodyPr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OLUMSUZ DÜŞÜN</a:t>
            </a:r>
            <a:r>
              <a:rPr lang="tr-T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tr-T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6043626" cy="489586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Bu düşüncenizi destekleyen kanıt var mı?</a:t>
            </a:r>
          </a:p>
          <a:p>
            <a:r>
              <a:rPr lang="tr-TR" dirty="0"/>
              <a:t>Peki her zaman mı böyle?</a:t>
            </a:r>
          </a:p>
          <a:p>
            <a:r>
              <a:rPr lang="tr-TR" dirty="0"/>
              <a:t>Farklı olan bir örnek verebilir misin?</a:t>
            </a:r>
          </a:p>
          <a:p>
            <a:r>
              <a:rPr lang="tr-TR" dirty="0"/>
              <a:t>Başkası olsa ne derdi?</a:t>
            </a:r>
          </a:p>
          <a:p>
            <a:r>
              <a:rPr lang="tr-TR" dirty="0"/>
              <a:t>Daha  farklı bir bakış açısı olamaz mı?</a:t>
            </a:r>
          </a:p>
          <a:p>
            <a:r>
              <a:rPr lang="tr-TR" dirty="0"/>
              <a:t>Arkadaşımız böyle bir sorunla gelse, biz ona neler söylerdik</a:t>
            </a:r>
            <a:r>
              <a:rPr lang="tr-TR" dirty="0" smtClean="0"/>
              <a:t>?</a:t>
            </a:r>
          </a:p>
          <a:p>
            <a:r>
              <a:rPr lang="tr-TR" dirty="0" smtClean="0"/>
              <a:t>Varsayalım ki; haklılık payımız az da olsa var: peki,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olumsuz düşünmenin bize ne faydası var?...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 İçerik Yer Tutucusu" descr="PAINT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643050"/>
            <a:ext cx="3290345" cy="44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SINAV KAYGISIYLA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BAŞA ÇIKMA YOLLARI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981200"/>
            <a:ext cx="4038600" cy="4572000"/>
          </a:xfrm>
          <a:solidFill>
            <a:srgbClr val="000099"/>
          </a:solidFill>
        </p:spPr>
        <p:txBody>
          <a:bodyPr/>
          <a:lstStyle/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1-HEDEFLERİNİZİ BELİRLEYİN</a:t>
            </a: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2- HAZIRLIK YAPIN</a:t>
            </a:r>
          </a:p>
          <a:p>
            <a:pPr>
              <a:buFontTx/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tr-TR" b="1" dirty="0" smtClean="0">
                <a:solidFill>
                  <a:schemeClr val="bg1"/>
                </a:solidFill>
              </a:rPr>
              <a:t>-</a:t>
            </a:r>
            <a:r>
              <a:rPr lang="tr-TR" b="1" dirty="0" smtClean="0">
                <a:solidFill>
                  <a:schemeClr val="bg1"/>
                </a:solidFill>
                <a:cs typeface="Times New Roman" pitchFamily="18" charset="0"/>
              </a:rPr>
              <a:t>DÜZENLİ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  <a:cs typeface="Times New Roman" pitchFamily="18" charset="0"/>
              </a:rPr>
              <a:t>UYKU</a:t>
            </a:r>
            <a:endParaRPr lang="tr-TR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tr-TR" b="1" dirty="0" smtClean="0">
                <a:solidFill>
                  <a:schemeClr val="bg1"/>
                </a:solidFill>
              </a:rPr>
              <a:t>-</a:t>
            </a:r>
            <a:r>
              <a:rPr lang="tr-TR" b="1" dirty="0" smtClean="0">
                <a:solidFill>
                  <a:schemeClr val="bg1"/>
                </a:solidFill>
                <a:cs typeface="Times New Roman" pitchFamily="18" charset="0"/>
              </a:rPr>
              <a:t>BESLENMENİZE DİKKAT EDİN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981200"/>
            <a:ext cx="4343400" cy="4572000"/>
          </a:xfrm>
          <a:solidFill>
            <a:srgbClr val="000099"/>
          </a:solidFill>
        </p:spPr>
        <p:txBody>
          <a:bodyPr/>
          <a:lstStyle/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5- SPOR YAPIN</a:t>
            </a: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6- OLUMLU DÜŞÜNÜN</a:t>
            </a: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7-SOLUK DENETİMİ YAPIN</a:t>
            </a: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8-HAYAL GÜCÜNÜZÜ OLUMLU KULLANIN</a:t>
            </a:r>
          </a:p>
          <a:p>
            <a:pPr>
              <a:buFontTx/>
              <a:buNone/>
            </a:pPr>
            <a:r>
              <a:rPr lang="tr-TR" b="1" dirty="0" smtClean="0">
                <a:solidFill>
                  <a:schemeClr val="bg1"/>
                </a:solidFill>
              </a:rPr>
              <a:t>9-GEVŞEME TEKNİKLERİNİ ÖĞRENİN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20819"/>
            <a:ext cx="8229600" cy="4751387"/>
          </a:xfrm>
        </p:spPr>
        <p:txBody>
          <a:bodyPr/>
          <a:lstStyle/>
          <a:p>
            <a:r>
              <a:rPr lang="tr-TR" sz="2800" dirty="0"/>
              <a:t>-</a:t>
            </a:r>
            <a:r>
              <a:rPr lang="tr-TR" sz="2800" b="1" dirty="0"/>
              <a:t>Derse devam ve etkin katılım.</a:t>
            </a:r>
          </a:p>
          <a:p>
            <a:r>
              <a:rPr lang="tr-TR" sz="2800" b="1" dirty="0"/>
              <a:t>-Bütün sistemler hakkında tam olarak bilgilenme ve bunları zamanında ve yerinde gerçekten uygulama,</a:t>
            </a:r>
          </a:p>
          <a:p>
            <a:r>
              <a:rPr lang="tr-TR" sz="2800" b="1" dirty="0"/>
              <a:t>-Gerçekçi hedef koyma</a:t>
            </a:r>
          </a:p>
          <a:p>
            <a:r>
              <a:rPr lang="tr-TR" sz="2800" b="1" dirty="0"/>
              <a:t>-Geleceğe </a:t>
            </a:r>
            <a:r>
              <a:rPr lang="tr-TR" sz="2800" b="1" dirty="0" smtClean="0"/>
              <a:t>değil, “şimdi </a:t>
            </a:r>
            <a:r>
              <a:rPr lang="tr-TR" sz="2800" b="1" dirty="0"/>
              <a:t>ve </a:t>
            </a:r>
            <a:r>
              <a:rPr lang="tr-TR" sz="2800" b="1" dirty="0" err="1" smtClean="0"/>
              <a:t>burada”ya</a:t>
            </a:r>
            <a:r>
              <a:rPr lang="tr-TR" sz="2800" b="1" dirty="0" smtClean="0"/>
              <a:t> </a:t>
            </a:r>
            <a:r>
              <a:rPr lang="tr-TR" sz="2800" b="1" dirty="0"/>
              <a:t>kenetlenme ve düşünme.</a:t>
            </a:r>
          </a:p>
          <a:p>
            <a:r>
              <a:rPr lang="tr-TR" sz="2800" b="1" dirty="0"/>
              <a:t>-Etkili, sistemli düzenli konu tekrarı ve test çözümü.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8316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r-TR" sz="6000" b="1">
                <a:latin typeface="Garamond" pitchFamily="18" charset="0"/>
              </a:rPr>
              <a:t>KAYGI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943F0-B132-41C3-BDB1-6A7F633C53B5}" type="slidenum">
              <a:rPr lang="tr-TR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tr-TR" altLang="zh-CN" b="1" i="1"/>
              <a:t>Kaygı ile nasıl başa çıkarız</a:t>
            </a:r>
            <a:r>
              <a:rPr lang="tr-TR" altLang="zh-CN"/>
              <a:t>?</a:t>
            </a:r>
            <a:endParaRPr lang="tr-TR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zh-CN" sz="1800"/>
              <a:t>Kaygı oluşturan durumun farkına varma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Planlama, planlananı uygulama, tavizsiz çalışma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Öğretmene danışma, yetkin kişilerden görüş alma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Geçmişteki başarıları hatırlama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Gerçekçi olma, ümitli olma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 Kendine güvenme, umutsuzluğa kapılmama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Başarılı arkadaş grubu içinde olma, başarılı model bulma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Başkaları için değil, kendisi için çalışma-yaşama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Sosyal, kültürel faaliyetlere zaman ayırma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Sınavı kazananlarla konuşma, motive olma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Başkaları ile kendisini kıyaslamama, olayları abartmama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Elinden geleni yaptıktan sonra, sonuca üzülmeme</a:t>
            </a:r>
          </a:p>
          <a:p>
            <a:pPr>
              <a:lnSpc>
                <a:spcPct val="80000"/>
              </a:lnSpc>
            </a:pPr>
            <a:r>
              <a:rPr lang="tr-TR" altLang="zh-CN" sz="1800"/>
              <a:t>Sınavın her şeyin ölçüsü olmadığını, zekanın ölçüsü olmadığını, kaybetmenin de kazanmak kadar normal olduğunu bilme..</a:t>
            </a:r>
            <a:endParaRPr lang="tr-T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857224" y="214313"/>
            <a:ext cx="71438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Sınav mı dediniz???</a:t>
            </a:r>
          </a:p>
        </p:txBody>
      </p:sp>
      <p:sp>
        <p:nvSpPr>
          <p:cNvPr id="4099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471988" cy="55006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None/>
            </a:pPr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sz="3000" dirty="0" smtClean="0">
                <a:solidFill>
                  <a:srgbClr val="FF0000"/>
                </a:solidFill>
              </a:rPr>
              <a:t>Ya başaramazsam!!! annemin babamın yüzüne nasıl bakarım… </a:t>
            </a:r>
          </a:p>
          <a:p>
            <a:pPr eaLnBrk="1" hangingPunct="1">
              <a:buNone/>
            </a:pPr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sz="3000" dirty="0" smtClean="0">
                <a:solidFill>
                  <a:srgbClr val="FF0000"/>
                </a:solidFill>
              </a:rPr>
              <a:t>kazanamazsam mahvolurum….</a:t>
            </a:r>
          </a:p>
          <a:p>
            <a:pPr eaLnBrk="1" hangingPunct="1"/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/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sz="3000" dirty="0" smtClean="0">
                <a:solidFill>
                  <a:srgbClr val="FF0000"/>
                </a:solidFill>
              </a:rPr>
              <a:t>Her şey buna bağlı…</a:t>
            </a:r>
          </a:p>
          <a:p>
            <a:pPr eaLnBrk="1" hangingPunct="1">
              <a:buNone/>
            </a:pPr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sz="3000" dirty="0" smtClean="0">
                <a:solidFill>
                  <a:srgbClr val="FF0000"/>
                </a:solidFill>
              </a:rPr>
              <a:t>Herkesin gözü üstümde sanki…</a:t>
            </a:r>
          </a:p>
          <a:p>
            <a:pPr eaLnBrk="1" hangingPunct="1">
              <a:buNone/>
            </a:pPr>
            <a:r>
              <a:rPr lang="tr-TR" sz="3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tr-TR" sz="3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3000" dirty="0" smtClean="0"/>
              <a:t> </a:t>
            </a:r>
            <a:endParaRPr lang="tr-TR" dirty="0" smtClean="0"/>
          </a:p>
        </p:txBody>
      </p:sp>
      <p:pic>
        <p:nvPicPr>
          <p:cNvPr id="4100" name="5 İçerik Yer Tutucusu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214438"/>
            <a:ext cx="3929062" cy="5214937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10E2E-6DA7-4AB9-B6E2-713F8A31143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Sınava İlişkin Olumsuz İç Konuşmalar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 smtClean="0"/>
              <a:t>       Her </a:t>
            </a:r>
            <a:r>
              <a:rPr lang="tr-TR" sz="2800" dirty="0"/>
              <a:t>birimizin çeşitli konularda iç konuşmaları vardır. Bu </a:t>
            </a:r>
            <a:r>
              <a:rPr lang="tr-TR" sz="2800" dirty="0" smtClean="0"/>
              <a:t>şu anda </a:t>
            </a:r>
            <a:r>
              <a:rPr lang="tr-TR" sz="2800" dirty="0"/>
              <a:t>da devam ediyordur. Bu konuşmalar pozitif olursa bize olumlu telkinde bulunur. Çalışma motivasyonu ve bilincini </a:t>
            </a:r>
            <a:r>
              <a:rPr lang="tr-TR" sz="2800" dirty="0" smtClean="0"/>
              <a:t>arttırır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 smtClean="0"/>
              <a:t>       Konuşmalar </a:t>
            </a:r>
            <a:r>
              <a:rPr lang="tr-TR" sz="2800" dirty="0"/>
              <a:t>negatif </a:t>
            </a:r>
            <a:r>
              <a:rPr lang="tr-TR" sz="2800" dirty="0" smtClean="0"/>
              <a:t>olursa; konsantre, kaygı, başarısızlık gibi olumsuz duygu ve düşüncelere neden olur. Yani kendi kendimize olumsuz telkinde bulunmuş oluruz</a:t>
            </a:r>
            <a:endParaRPr lang="tr-TR" sz="28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 smtClean="0"/>
              <a:t>       Pozitif </a:t>
            </a:r>
            <a:r>
              <a:rPr lang="tr-TR" sz="2800" dirty="0"/>
              <a:t>düşünce</a:t>
            </a:r>
            <a:r>
              <a:rPr lang="tr-TR" sz="2800" dirty="0" smtClean="0"/>
              <a:t>, konuşma </a:t>
            </a:r>
            <a:r>
              <a:rPr lang="tr-TR" sz="2800" dirty="0"/>
              <a:t>ve telkini mutlaka öğrenmeliyiz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 smtClean="0"/>
              <a:t>       Düşünce </a:t>
            </a:r>
            <a:r>
              <a:rPr lang="tr-TR" sz="2800" dirty="0"/>
              <a:t>sistemimiz GERÇEKCİ</a:t>
            </a:r>
            <a:r>
              <a:rPr lang="tr-TR" sz="2800" dirty="0" smtClean="0"/>
              <a:t>, GÜZEL </a:t>
            </a:r>
            <a:r>
              <a:rPr lang="tr-TR" sz="2800" dirty="0"/>
              <a:t>VE FAYDALI, nitelikte olmalıdır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4478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HAYAL GÜCÜNÜZÜ OLUMLU KULLANIN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857372"/>
            <a:ext cx="6400800" cy="1143000"/>
          </a:xfrm>
          <a:solidFill>
            <a:srgbClr val="000099"/>
          </a:solidFill>
        </p:spPr>
        <p:txBody>
          <a:bodyPr/>
          <a:lstStyle/>
          <a:p>
            <a:r>
              <a:rPr lang="tr-TR" smtClean="0"/>
              <a:t>Kendinizi rahat, güvende ve mutlu hissettiğiniz bir yerde hayal edin.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40088"/>
            <a:ext cx="370205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AN0209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105400"/>
            <a:ext cx="1173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PE0204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91000"/>
            <a:ext cx="18415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NEFES </a:t>
            </a:r>
            <a:r>
              <a:rPr lang="tr-TR" dirty="0" smtClean="0"/>
              <a:t>ALMAK</a:t>
            </a:r>
            <a:endParaRPr lang="tr-T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 dirty="0"/>
              <a:t>Nefes almanın kendisi bir gevşeme rahatlama yoludur.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Bütün rahatlama egzersizleri içerisinde, egzersizin bir parçası olarak kullanılmaktadır.. 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Doğru ve derin nefes almanın doğrudan damarları genişletme ve kanın bedenin en uç ve en derin noktalarına kadar ulaşmasını sağlama özelliği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BASİT BİR SOLUNUM EGZERSİZİ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05000"/>
            <a:ext cx="8642350" cy="4332288"/>
          </a:xfrm>
        </p:spPr>
        <p:txBody>
          <a:bodyPr/>
          <a:lstStyle/>
          <a:p>
            <a:r>
              <a:rPr lang="tr-TR" sz="2800" dirty="0"/>
              <a:t>Ciğerlerinizdeki havayı iyice boşaltın. </a:t>
            </a:r>
          </a:p>
          <a:p>
            <a:r>
              <a:rPr lang="tr-TR" sz="2800" dirty="0"/>
              <a:t>Burnunuzdan yavaşça nefes alın, nefes alırken 1 den 4 e kadar sayın</a:t>
            </a:r>
          </a:p>
          <a:p>
            <a:r>
              <a:rPr lang="tr-TR" sz="2800" dirty="0"/>
              <a:t>Nefesinizi tutun ve yine </a:t>
            </a:r>
            <a:r>
              <a:rPr lang="tr-TR" sz="2800" dirty="0" smtClean="0"/>
              <a:t>1 den </a:t>
            </a:r>
            <a:r>
              <a:rPr lang="tr-TR" sz="2800" dirty="0"/>
              <a:t>4 e kadar sayın</a:t>
            </a:r>
          </a:p>
          <a:p>
            <a:r>
              <a:rPr lang="tr-TR" sz="2800" dirty="0"/>
              <a:t>Nefesinizi yavaşça </a:t>
            </a:r>
            <a:r>
              <a:rPr lang="tr-TR" sz="2800" dirty="0" smtClean="0"/>
              <a:t>ağzınızdan verin</a:t>
            </a:r>
            <a:r>
              <a:rPr lang="tr-TR" sz="2800" dirty="0"/>
              <a:t>, 1 den 8 e kadar </a:t>
            </a:r>
            <a:r>
              <a:rPr lang="tr-TR" sz="2800" dirty="0" smtClean="0"/>
              <a:t>sayın.</a:t>
            </a:r>
            <a:endParaRPr lang="tr-TR" sz="2800" dirty="0"/>
          </a:p>
          <a:p>
            <a:r>
              <a:rPr lang="tr-TR" sz="2800" dirty="0"/>
              <a:t>Bu uygulamayı </a:t>
            </a:r>
            <a:r>
              <a:rPr lang="tr-TR" sz="2800" u="sng" dirty="0"/>
              <a:t>en fazla</a:t>
            </a:r>
            <a:r>
              <a:rPr lang="tr-TR" sz="2800" dirty="0"/>
              <a:t> 3 defa üst üste </a:t>
            </a:r>
            <a:r>
              <a:rPr lang="tr-TR" sz="2800" dirty="0" smtClean="0"/>
              <a:t>yapın.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625600" y="350838"/>
            <a:ext cx="5449888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17000"/>
              </a:lnSpc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4" charset="0"/>
              </a:rPr>
              <a:t>Bir hata yapıp, bunu düzeltmeyen kişi, ikinci bir hatayı yapmaktadır.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52475" y="179388"/>
            <a:ext cx="7312025" cy="117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000000"/>
                </a:solidFill>
                <a:latin typeface="Comic Sans MS" pitchFamily="64" charset="0"/>
              </a:rPr>
              <a:t>Birinin izinden yürüyerek,</a:t>
            </a:r>
          </a:p>
          <a:p>
            <a:pPr algn="ctr"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000000"/>
                </a:solidFill>
                <a:latin typeface="Comic Sans MS" pitchFamily="64" charset="0"/>
              </a:rPr>
              <a:t>en fazla onun kadar ileri gidebilirsiniz.</a:t>
            </a:r>
          </a:p>
          <a:p>
            <a:pPr algn="ctr"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000000"/>
                </a:solidFill>
                <a:latin typeface="Comic Sans MS" pitchFamily="64" charset="0"/>
              </a:rPr>
              <a:t>Kimi takip ettiğinize dikkat edin.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022475" y="609600"/>
            <a:ext cx="3843338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Comic Sans MS" pitchFamily="64" charset="0"/>
              </a:rPr>
              <a:t>Zayıf yönlerinizden yakınmayın...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423988" y="3860800"/>
            <a:ext cx="5097462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Comic Sans MS" pitchFamily="64" charset="0"/>
              </a:rPr>
              <a:t>...Kuvvetli yönlerinize konsantre olun.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406525" y="812800"/>
            <a:ext cx="6249988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.</a:t>
            </a:r>
            <a:r>
              <a:rPr lang="en-GB" sz="2000">
                <a:solidFill>
                  <a:srgbClr val="000000"/>
                </a:solidFill>
                <a:latin typeface="Comic Sans MS" pitchFamily="64" charset="0"/>
              </a:rPr>
              <a:t>..vaktini olmayan engelleri aramakla geçirme...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971800" y="360363"/>
            <a:ext cx="3276600" cy="41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7000"/>
              </a:lnSpc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Yalın ve sade iletişim kurun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187450" y="1341438"/>
            <a:ext cx="6731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Hmmm..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924300" y="1196975"/>
            <a:ext cx="725488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 Ääh...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300788" y="1268413"/>
            <a:ext cx="1030287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</a:rPr>
              <a:t>HAYIR.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156325" y="3933825"/>
            <a:ext cx="95726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EVET.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468313" y="4652963"/>
            <a:ext cx="160020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...</a:t>
            </a:r>
            <a:r>
              <a:rPr lang="en-GB" sz="1800">
                <a:solidFill>
                  <a:srgbClr val="000000"/>
                </a:solidFill>
              </a:rPr>
              <a:t>olabilir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614488" y="685800"/>
            <a:ext cx="6013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latin typeface="Comic Sans MS" pitchFamily="64" charset="0"/>
              </a:rPr>
              <a:t>Karanlıktan şikayet edeceğine bir mum yak.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İçerik Yer Tutucusu"/>
          <p:cNvSpPr>
            <a:spLocks noGrp="1"/>
          </p:cNvSpPr>
          <p:nvPr>
            <p:ph sz="half" idx="1"/>
          </p:nvPr>
        </p:nvSpPr>
        <p:spPr>
          <a:xfrm>
            <a:off x="428625" y="1196975"/>
            <a:ext cx="4143375" cy="5375275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00"/>
                </a:solidFill>
              </a:rPr>
              <a:t>Sınav gününü hatırladıkça nefesim daralıyor, uykum kaçıyor, ellerim terliyor</a:t>
            </a:r>
            <a:r>
              <a:rPr lang="tr-TR" sz="3200" smtClean="0">
                <a:solidFill>
                  <a:srgbClr val="FF9900"/>
                </a:solidFill>
              </a:rPr>
              <a:t/>
            </a:r>
            <a:br>
              <a:rPr lang="tr-TR" sz="3200" smtClean="0">
                <a:solidFill>
                  <a:srgbClr val="FF9900"/>
                </a:solidFill>
              </a:rPr>
            </a:br>
            <a:r>
              <a:rPr lang="tr-TR" sz="3200" smtClean="0"/>
              <a:t/>
            </a:r>
            <a:br>
              <a:rPr lang="tr-TR" sz="3200" smtClean="0"/>
            </a:br>
            <a:endParaRPr lang="tr-TR" sz="3200" smtClean="0">
              <a:solidFill>
                <a:srgbClr val="0070C0"/>
              </a:solidFill>
            </a:endParaRPr>
          </a:p>
        </p:txBody>
      </p:sp>
      <p:pic>
        <p:nvPicPr>
          <p:cNvPr id="7172" name="6 İçerik Yer Tutucusu" descr="üzgün çocuk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285750"/>
            <a:ext cx="4000500" cy="6357938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FF633-86DF-4E33-9E34-5E159AC476A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206500" y="265113"/>
            <a:ext cx="6477000" cy="134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7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Bazıları;</a:t>
            </a:r>
          </a:p>
          <a:p>
            <a:pPr>
              <a:lnSpc>
                <a:spcPct val="117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zekalarını bir işi  zorlaştırmak için kullanır, </a:t>
            </a:r>
          </a:p>
          <a:p>
            <a:pPr>
              <a:lnSpc>
                <a:spcPct val="117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bazıları kolaylaştırmak için...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641475" y="533400"/>
            <a:ext cx="5740400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  <a:latin typeface="Comic Sans MS" pitchFamily="64" charset="0"/>
              </a:rPr>
              <a:t>İki insan arasındaki en kısa  iletişim gülümsemektir.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98513" y="447675"/>
            <a:ext cx="78200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7000"/>
              </a:lnSpc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Comic Sans MS" pitchFamily="64" charset="0"/>
              </a:rPr>
              <a:t>Senin için başkalarının ne kadar ağır yük taşıdığını görmezsin.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706688" y="357188"/>
            <a:ext cx="34528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Comic Sans MS" pitchFamily="64" charset="0"/>
              </a:rPr>
              <a:t>Hata arama, çözüm bul.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-2015030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İLGİ VE KATILIMINIZ İÇİN;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5554663" cy="2808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4000" b="1" dirty="0">
                <a:effectLst/>
                <a:latin typeface="Comic Sans MS" pitchFamily="66" charset="0"/>
              </a:rPr>
              <a:t>TEŞEKKÜR EDERİM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4000" b="1" dirty="0" smtClean="0"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40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4000" b="1" dirty="0"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/>
              <a:t>TARHAN </a:t>
            </a:r>
            <a:r>
              <a:rPr lang="tr-TR" sz="2800" dirty="0" smtClean="0"/>
              <a:t>YAPRAK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2200" b="1" dirty="0" smtClean="0"/>
              <a:t>PROF DR FUAT SEZGİN</a:t>
            </a:r>
            <a:r>
              <a:rPr lang="tr-TR" sz="2200" b="1" dirty="0" smtClean="0"/>
              <a:t> </a:t>
            </a:r>
            <a:r>
              <a:rPr lang="tr-TR" sz="2200" b="1" dirty="0" smtClean="0"/>
              <a:t>FEN LİSESİ</a:t>
            </a:r>
            <a:endParaRPr lang="tr-TR" sz="2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2200" dirty="0"/>
              <a:t>REHBER ÖĞRETMENİ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/>
          </a:p>
        </p:txBody>
      </p:sp>
      <p:pic>
        <p:nvPicPr>
          <p:cNvPr id="38916" name="Picture 4" descr="j0281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5263"/>
            <a:ext cx="3428992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Açıklama: overloaddonkeyc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379"/>
            <a:ext cx="8388424" cy="62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6600" b="1" u="sng" smtClean="0">
                <a:solidFill>
                  <a:srgbClr val="FF0000"/>
                </a:solidFill>
                <a:latin typeface="Monotype Corsiva" pitchFamily="66" charset="0"/>
              </a:rPr>
              <a:t>Sınav Yaklaştıkça</a:t>
            </a:r>
            <a:br>
              <a:rPr lang="tr-TR" sz="6600" b="1" u="sng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tr-TR" sz="6600" b="1" u="sng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51054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r-TR" sz="2800" dirty="0" smtClean="0"/>
              <a:t>   </a:t>
            </a:r>
            <a:r>
              <a:rPr lang="tr-TR" b="1" dirty="0" smtClean="0">
                <a:solidFill>
                  <a:srgbClr val="006600"/>
                </a:solidFill>
              </a:rPr>
              <a:t>Bir çok öğrencinin;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Kalp atışları hızlanacak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Asabi davranışları olacak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Dikkatini toplaması güçleşecek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Öğrendikleri birbirine karışacak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Uyku düzeni bozulacak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b="1" dirty="0" smtClean="0">
                <a:solidFill>
                  <a:srgbClr val="006600"/>
                </a:solidFill>
              </a:rPr>
              <a:t>İştahı kaçacak. AMA….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84763" y="1598613"/>
          <a:ext cx="315753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Klip" r:id="rId4" imgW="3848040" imgH="5478120" progId="">
                  <p:embed/>
                </p:oleObj>
              </mc:Choice>
              <mc:Fallback>
                <p:oleObj name="Klip" r:id="rId4" imgW="3848040" imgH="5478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1598613"/>
                        <a:ext cx="3157537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76275" y="73025"/>
            <a:ext cx="7766050" cy="871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9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omic Sans MS" pitchFamily="64" charset="0"/>
              </a:rPr>
              <a:t>STRESİN ETKİLERİ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76825" y="2276475"/>
            <a:ext cx="3671888" cy="3883025"/>
          </a:xfrm>
        </p:spPr>
        <p:txBody>
          <a:bodyPr/>
          <a:lstStyle/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Öfke  </a:t>
            </a:r>
          </a:p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Sinirlilik</a:t>
            </a:r>
          </a:p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Depresyon</a:t>
            </a:r>
          </a:p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Kaygılanma</a:t>
            </a:r>
          </a:p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Tahammülsüzlük</a:t>
            </a:r>
          </a:p>
          <a:p>
            <a:pPr marL="0" indent="0" eaLnBrk="1" hangingPunct="1">
              <a:lnSpc>
                <a:spcPct val="111000"/>
              </a:lnSpc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mtClean="0">
                <a:solidFill>
                  <a:srgbClr val="000000"/>
                </a:solidFill>
                <a:latin typeface="Comic Sans MS" pitchFamily="64" charset="0"/>
              </a:rPr>
              <a:t>Uyku bozuklukları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68838" y="2259013"/>
            <a:ext cx="3806825" cy="3836987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smtClean="0">
                <a:solidFill>
                  <a:srgbClr val="003366"/>
                </a:solidFill>
                <a:cs typeface="Times New Roman" charset="0"/>
              </a:rPr>
              <a:t/>
            </a:r>
            <a:br>
              <a:rPr lang="en-GB" sz="3200" smtClean="0">
                <a:solidFill>
                  <a:srgbClr val="003366"/>
                </a:solidFill>
                <a:cs typeface="Times New Roman" charset="0"/>
              </a:rPr>
            </a:br>
            <a:endParaRPr lang="en-GB" sz="3200" smtClean="0">
              <a:solidFill>
                <a:srgbClr val="003366"/>
              </a:solidFill>
              <a:cs typeface="Times New Roman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23850" y="1196975"/>
            <a:ext cx="39306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3366"/>
                </a:solidFill>
                <a:latin typeface="Comic Sans MS" pitchFamily="64" charset="0"/>
              </a:rPr>
              <a:t>Bedensel Etkiler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292725" y="1196975"/>
            <a:ext cx="3311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3366"/>
                </a:solidFill>
                <a:latin typeface="Comic Sans MS" pitchFamily="64" charset="0"/>
              </a:rPr>
              <a:t>Ruhsal Etkiler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11188" y="2133600"/>
            <a:ext cx="3455987" cy="402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Yorgunluk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Baş ağrıları   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Ülser/ Gastrit 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Kalp hastalıkları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Cilt bozuklukları 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Comic Sans MS" pitchFamily="64" charset="0"/>
                <a:cs typeface="Times New Roman" charset="0"/>
              </a:rPr>
              <a:t>Yüksek Tansiyon         </a:t>
            </a:r>
          </a:p>
          <a:p>
            <a:pPr eaLnBrk="1" hangingPunct="1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  <a:latin typeface="Comic Sans MS" pitchFamily="64" charset="0"/>
              <a:cs typeface="Times New Roman" charset="0"/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  <a:latin typeface="Comic Sans MS" pitchFamily="64" charset="0"/>
              <a:cs typeface="Times New Roman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2189163"/>
            <a:ext cx="1444625" cy="149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98838" y="3938588"/>
            <a:ext cx="1597025" cy="2185987"/>
            <a:chOff x="2141" y="2481"/>
            <a:chExt cx="1006" cy="1377"/>
          </a:xfrm>
        </p:grpSpPr>
        <p:pic>
          <p:nvPicPr>
            <p:cNvPr id="513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1" y="2481"/>
              <a:ext cx="1007" cy="1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2141" y="2481"/>
              <a:ext cx="1007" cy="1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64462" cy="105251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omic Sans MS" pitchFamily="64" charset="0"/>
              </a:rPr>
              <a:t>STRES NELERE YOL AÇAR?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532812" cy="4806950"/>
          </a:xfrm>
        </p:spPr>
        <p:txBody>
          <a:bodyPr/>
          <a:lstStyle/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Verimliliği düşürür</a:t>
            </a: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Hayattan zevk almanızı engelleyebilir</a:t>
            </a: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Kararsızlık yaşayabiliriz</a:t>
            </a: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GB" sz="2800" smtClean="0">
                <a:solidFill>
                  <a:srgbClr val="000000"/>
                </a:solidFill>
                <a:latin typeface="Comic Sans MS" pitchFamily="64" charset="0"/>
              </a:rPr>
              <a:t>Uyku düzeninizi bozabilir</a:t>
            </a:r>
          </a:p>
          <a:p>
            <a:pPr marL="317500" indent="-314325" eaLnBrk="1" hangingPunct="1">
              <a:lnSpc>
                <a:spcPct val="120000"/>
              </a:lnSpc>
              <a:buClrTx/>
              <a:buSzPct val="90000"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GB" sz="2800" smtClean="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4427538"/>
            <a:ext cx="1758950" cy="135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075" y="2259013"/>
            <a:ext cx="1341438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1589</Words>
  <Application>Microsoft Office PowerPoint</Application>
  <PresentationFormat>Ekran Gösterisi (4:3)</PresentationFormat>
  <Paragraphs>337</Paragraphs>
  <Slides>55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7" baseType="lpstr">
      <vt:lpstr>Akış</vt:lpstr>
      <vt:lpstr>Klip</vt:lpstr>
      <vt:lpstr>Kaygı ve başa çıkma         YÖNTEMLERİ</vt:lpstr>
      <vt:lpstr>PowerPoint Sunusu</vt:lpstr>
      <vt:lpstr>PowerPoint Sunusu</vt:lpstr>
      <vt:lpstr>Sınav mı dediniz???</vt:lpstr>
      <vt:lpstr>PowerPoint Sunusu</vt:lpstr>
      <vt:lpstr>PowerPoint Sunusu</vt:lpstr>
      <vt:lpstr>Sınav Yaklaştıkça </vt:lpstr>
      <vt:lpstr>STRESİN ETKİLERİ</vt:lpstr>
      <vt:lpstr>STRES NELERE YOL AÇAR?</vt:lpstr>
      <vt:lpstr>STRES NELERE YOL AÇAR?</vt:lpstr>
      <vt:lpstr>STRESTE YANLIŞ ÇÖZÜMLER</vt:lpstr>
      <vt:lpstr>Savaş ya da Kaç Tepkisiyle Ortaya Çıkan Biyolojik Değişmeler ALARM-DİRENÇ-TÜKENME</vt:lpstr>
      <vt:lpstr>PowerPoint Sunusu</vt:lpstr>
      <vt:lpstr>    Stres:Baskıya karşı oluşan tepkidir.      Ppictetus:”İnsanlar şeylerden değil, onlara yükledikleri görünümden rahatsız                         olurlar  “ der .       </vt:lpstr>
      <vt:lpstr>kaygı veren olaylar(ABD)</vt:lpstr>
      <vt:lpstr>kaygı veren olaylar(Türkiye)</vt:lpstr>
      <vt:lpstr>SINAV KAYGISI</vt:lpstr>
      <vt:lpstr>HİÇ KAYGI YAŞAMADAN BAŞARI GELİR Mİ?</vt:lpstr>
      <vt:lpstr>YA, KAYGIMIZ OLMASAYDI?...</vt:lpstr>
      <vt:lpstr>Zararlı olan, yüksek seviyede kaygıdır. </vt:lpstr>
      <vt:lpstr>Stres Nedir?</vt:lpstr>
      <vt:lpstr>PowerPoint Sunusu</vt:lpstr>
      <vt:lpstr>Kaygının Nedenleri</vt:lpstr>
      <vt:lpstr>Kaygının Nedenleri</vt:lpstr>
      <vt:lpstr>PowerPoint Sunusu</vt:lpstr>
      <vt:lpstr>PowerPoint Sunusu</vt:lpstr>
      <vt:lpstr>Kaygı (stres) anında neler hissederiz?</vt:lpstr>
      <vt:lpstr>Kaygının Bazı Sonuçları</vt:lpstr>
      <vt:lpstr>PowerPoint Sunusu</vt:lpstr>
      <vt:lpstr>PowerPoint Sunusu</vt:lpstr>
      <vt:lpstr>PowerPoint Sunusu</vt:lpstr>
      <vt:lpstr>ASLINDA KAYGI;</vt:lpstr>
      <vt:lpstr>KAYGININ OLUŞUMU</vt:lpstr>
      <vt:lpstr>PowerPoint Sunusu</vt:lpstr>
      <vt:lpstr>OLUMSUZ DÜŞÜNME</vt:lpstr>
      <vt:lpstr>SINAV KAYGISIYLA  BAŞA ÇIKMA YOLLARI</vt:lpstr>
      <vt:lpstr>PowerPoint Sunusu</vt:lpstr>
      <vt:lpstr>PowerPoint Sunusu</vt:lpstr>
      <vt:lpstr>Kaygı ile nasıl başa çıkarız?</vt:lpstr>
      <vt:lpstr>Sınava İlişkin Olumsuz İç Konuşmalar</vt:lpstr>
      <vt:lpstr>HAYAL GÜCÜNÜZÜ OLUMLU KULLANIN</vt:lpstr>
      <vt:lpstr>NEFES ALMAK</vt:lpstr>
      <vt:lpstr>BASİT BİR SOLUNUM EGZERSİZİ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İLGİ VE KATILIMINIZ İÇİN;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KEMAL HASOĞLU LİSESİ</dc:title>
  <dc:creator>Rehberlik</dc:creator>
  <cp:lastModifiedBy>FSFL PDR</cp:lastModifiedBy>
  <cp:revision>66</cp:revision>
  <dcterms:created xsi:type="dcterms:W3CDTF">2011-03-08T12:09:44Z</dcterms:created>
  <dcterms:modified xsi:type="dcterms:W3CDTF">2017-12-26T09:48:22Z</dcterms:modified>
</cp:coreProperties>
</file>