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Lst>
  <p:notesMasterIdLst>
    <p:notesMasterId r:id="rId49"/>
  </p:notesMasterIdLst>
  <p:sldIdLst>
    <p:sldId id="340" r:id="rId3"/>
    <p:sldId id="318" r:id="rId4"/>
    <p:sldId id="315" r:id="rId5"/>
    <p:sldId id="338" r:id="rId6"/>
    <p:sldId id="317" r:id="rId7"/>
    <p:sldId id="316" r:id="rId8"/>
    <p:sldId id="314" r:id="rId9"/>
    <p:sldId id="313" r:id="rId10"/>
    <p:sldId id="312" r:id="rId11"/>
    <p:sldId id="336" r:id="rId12"/>
    <p:sldId id="311" r:id="rId13"/>
    <p:sldId id="280" r:id="rId14"/>
    <p:sldId id="330" r:id="rId15"/>
    <p:sldId id="328" r:id="rId16"/>
    <p:sldId id="281" r:id="rId17"/>
    <p:sldId id="306" r:id="rId18"/>
    <p:sldId id="282" r:id="rId19"/>
    <p:sldId id="296" r:id="rId20"/>
    <p:sldId id="283" r:id="rId21"/>
    <p:sldId id="333" r:id="rId22"/>
    <p:sldId id="334" r:id="rId23"/>
    <p:sldId id="326" r:id="rId24"/>
    <p:sldId id="284" r:id="rId25"/>
    <p:sldId id="307" r:id="rId26"/>
    <p:sldId id="285" r:id="rId27"/>
    <p:sldId id="286" r:id="rId28"/>
    <p:sldId id="287" r:id="rId29"/>
    <p:sldId id="308" r:id="rId30"/>
    <p:sldId id="288" r:id="rId31"/>
    <p:sldId id="289" r:id="rId32"/>
    <p:sldId id="290" r:id="rId33"/>
    <p:sldId id="291" r:id="rId34"/>
    <p:sldId id="292" r:id="rId35"/>
    <p:sldId id="293" r:id="rId36"/>
    <p:sldId id="294" r:id="rId37"/>
    <p:sldId id="299" r:id="rId38"/>
    <p:sldId id="309" r:id="rId39"/>
    <p:sldId id="295" r:id="rId40"/>
    <p:sldId id="298" r:id="rId41"/>
    <p:sldId id="300" r:id="rId42"/>
    <p:sldId id="301" r:id="rId43"/>
    <p:sldId id="305" r:id="rId44"/>
    <p:sldId id="302" r:id="rId45"/>
    <p:sldId id="329" r:id="rId46"/>
    <p:sldId id="339" r:id="rId47"/>
    <p:sldId id="337" r:id="rId4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FFFF"/>
    <a:srgbClr val="3399FF"/>
    <a:srgbClr val="3333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1398" autoAdjust="0"/>
  </p:normalViewPr>
  <p:slideViewPr>
    <p:cSldViewPr>
      <p:cViewPr varScale="1">
        <p:scale>
          <a:sx n="67" d="100"/>
          <a:sy n="67" d="100"/>
        </p:scale>
        <p:origin x="-147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tr-TR"/>
          </a:p>
        </p:txBody>
      </p:sp>
      <p:sp>
        <p:nvSpPr>
          <p:cNvPr id="839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tr-TR"/>
          </a:p>
        </p:txBody>
      </p:sp>
      <p:sp>
        <p:nvSpPr>
          <p:cNvPr id="6246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tr-TR"/>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16A30A3B-F8C5-4B48-874B-2D7D0FC0B5C9}" type="slidenum">
              <a:rPr lang="tr-TR"/>
              <a:pPr>
                <a:defRPr/>
              </a:pPr>
              <a:t>‹#›</a:t>
            </a:fld>
            <a:endParaRPr lang="tr-TR"/>
          </a:p>
        </p:txBody>
      </p:sp>
    </p:spTree>
    <p:extLst>
      <p:ext uri="{BB962C8B-B14F-4D97-AF65-F5344CB8AC3E}">
        <p14:creationId xmlns:p14="http://schemas.microsoft.com/office/powerpoint/2010/main" val="11027416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tr.wikipedia.org/wiki/1981" TargetMode="External"/><Relationship Id="rId3" Type="http://schemas.openxmlformats.org/officeDocument/2006/relationships/hyperlink" Target="https://tr.wikipedia.org/wiki/%C4%B0rlanda" TargetMode="External"/><Relationship Id="rId7" Type="http://schemas.openxmlformats.org/officeDocument/2006/relationships/hyperlink" Target="https://tr.wikipedia.org/wiki/Sol_Aya%C4%9F%C4%B1m_%28film%29"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tr.wikipedia.org/wiki/Daniel_Day-Lewis" TargetMode="External"/><Relationship Id="rId5" Type="http://schemas.openxmlformats.org/officeDocument/2006/relationships/hyperlink" Target="https://tr.wikipedia.org/wiki/Ressam" TargetMode="External"/><Relationship Id="rId4" Type="http://schemas.openxmlformats.org/officeDocument/2006/relationships/hyperlink" Target="https://tr.wikipedia.org/wiki/Yazar" TargetMode="Externa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tr.wikipedia.org/wiki/Amerika_Birle%C5%9Fik_Devletleri" TargetMode="External"/><Relationship Id="rId13" Type="http://schemas.openxmlformats.org/officeDocument/2006/relationships/hyperlink" Target="https://tr.wikipedia.org/wiki/Protesto" TargetMode="External"/><Relationship Id="rId18" Type="http://schemas.openxmlformats.org/officeDocument/2006/relationships/hyperlink" Target="https://tr.wikipedia.org/wiki/Time_dergisi" TargetMode="External"/><Relationship Id="rId3" Type="http://schemas.openxmlformats.org/officeDocument/2006/relationships/hyperlink" Target="https://tr.wikipedia.org/wiki/4_%C5%9Eubat" TargetMode="External"/><Relationship Id="rId21" Type="http://schemas.openxmlformats.org/officeDocument/2006/relationships/hyperlink" Target="https://tr.wikipedia.org/w/index.php?title=Ba%C5%9Fkanl%C4%B1k_H%C3%BCrriyet_madalyas%C4%B1&amp;action=edit&amp;redlink=1" TargetMode="External"/><Relationship Id="rId7" Type="http://schemas.openxmlformats.org/officeDocument/2006/relationships/hyperlink" Target="https://tr.wikipedia.org/wiki/ABD%27li" TargetMode="External"/><Relationship Id="rId12" Type="http://schemas.openxmlformats.org/officeDocument/2006/relationships/hyperlink" Target="https://tr.wikipedia.org/wiki/Montgomery" TargetMode="External"/><Relationship Id="rId17" Type="http://schemas.openxmlformats.org/officeDocument/2006/relationships/hyperlink" Target="https://tr.wikipedia.org/wiki/Martin_Luther_King" TargetMode="External"/><Relationship Id="rId2" Type="http://schemas.openxmlformats.org/officeDocument/2006/relationships/slide" Target="../slides/slide7.xml"/><Relationship Id="rId16" Type="http://schemas.openxmlformats.org/officeDocument/2006/relationships/hyperlink" Target="https://tr.wikipedia.org/wiki/%C3%9Cniversite" TargetMode="External"/><Relationship Id="rId20" Type="http://schemas.openxmlformats.org/officeDocument/2006/relationships/hyperlink" Target="https://tr.wikipedia.org/wiki/1996" TargetMode="External"/><Relationship Id="rId1" Type="http://schemas.openxmlformats.org/officeDocument/2006/relationships/notesMaster" Target="../notesMasters/notesMaster1.xml"/><Relationship Id="rId6" Type="http://schemas.openxmlformats.org/officeDocument/2006/relationships/hyperlink" Target="https://tr.wikipedia.org/wiki/2005" TargetMode="External"/><Relationship Id="rId11" Type="http://schemas.openxmlformats.org/officeDocument/2006/relationships/hyperlink" Target="https://tr.wikipedia.org/wiki/Otob%C3%BCs" TargetMode="External"/><Relationship Id="rId24" Type="http://schemas.openxmlformats.org/officeDocument/2006/relationships/hyperlink" Target="https://tr.wikipedia.org/wiki/Bill_Clinton" TargetMode="External"/><Relationship Id="rId5" Type="http://schemas.openxmlformats.org/officeDocument/2006/relationships/hyperlink" Target="https://tr.wikipedia.org/wiki/24_Ekim" TargetMode="External"/><Relationship Id="rId15" Type="http://schemas.openxmlformats.org/officeDocument/2006/relationships/hyperlink" Target="https://tr.wikipedia.org/w/index.php?title=Alabama_valisi&amp;action=edit&amp;redlink=1" TargetMode="External"/><Relationship Id="rId23" Type="http://schemas.openxmlformats.org/officeDocument/2006/relationships/hyperlink" Target="https://tr.wikipedia.org/wiki/Kongre" TargetMode="External"/><Relationship Id="rId10" Type="http://schemas.openxmlformats.org/officeDocument/2006/relationships/hyperlink" Target="https://tr.wikipedia.org/wiki/Alabama" TargetMode="External"/><Relationship Id="rId19" Type="http://schemas.openxmlformats.org/officeDocument/2006/relationships/hyperlink" Target="https://tr.wikipedia.org/wiki/20._y%C3%BCzy%C4%B1l" TargetMode="External"/><Relationship Id="rId4" Type="http://schemas.openxmlformats.org/officeDocument/2006/relationships/hyperlink" Target="https://tr.wikipedia.org/wiki/1913" TargetMode="External"/><Relationship Id="rId9" Type="http://schemas.openxmlformats.org/officeDocument/2006/relationships/hyperlink" Target="https://tr.wikipedia.org/wiki/1955" TargetMode="External"/><Relationship Id="rId14" Type="http://schemas.openxmlformats.org/officeDocument/2006/relationships/hyperlink" Target="https://tr.wikipedia.org/w/index.php?title=ABD_Federal_Mahkemesi&amp;action=edit&amp;redlink=1" TargetMode="External"/><Relationship Id="rId22" Type="http://schemas.openxmlformats.org/officeDocument/2006/relationships/hyperlink" Target="https://tr.wikipedia.org/wiki/199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r.wikipedia.org/wiki/Alabam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p:cNvSpPr>
            <a:spLocks noGrp="1" noRot="1" noChangeAspect="1" noTextEdit="1"/>
          </p:cNvSpPr>
          <p:nvPr>
            <p:ph type="sldImg"/>
          </p:nvPr>
        </p:nvSpPr>
        <p:spPr>
          <a:ln/>
        </p:spPr>
      </p:sp>
      <p:sp>
        <p:nvSpPr>
          <p:cNvPr id="63491" name="Not Yer Tutucusu 2"/>
          <p:cNvSpPr>
            <a:spLocks noGrp="1"/>
          </p:cNvSpPr>
          <p:nvPr>
            <p:ph type="body" idx="1"/>
          </p:nvPr>
        </p:nvSpPr>
        <p:spPr>
          <a:noFill/>
        </p:spPr>
        <p:txBody>
          <a:bodyPr/>
          <a:lstStyle/>
          <a:p>
            <a:r>
              <a:rPr lang="tr-TR" smtClean="0"/>
              <a:t>Avustralya’da 1982 yılında dünyaya gelen Sırp asıllı Nick Vujicic, çok ender görülen bir gen bozukluğu sebebiyle uzuvları olmadan dünyaya geldi.</a:t>
            </a:r>
          </a:p>
          <a:p>
            <a:r>
              <a:rPr lang="tr-TR" smtClean="0"/>
              <a:t>Tetra-amelia sendromu yüzünden kolları ve bacakları olmayan Vujicic, gençlik yıllarında ağır depresyon geçirdi.</a:t>
            </a:r>
          </a:p>
          <a:p>
            <a:r>
              <a:rPr lang="tr-TR" smtClean="0"/>
              <a:t>Okulda kendisiyle alay edildiği için 8 yaşında intihara teşebbüs etti.</a:t>
            </a:r>
          </a:p>
          <a:p>
            <a:r>
              <a:rPr lang="tr-TR" smtClean="0"/>
              <a:t>10 yaşında kendini suya atıp boğulmak istedi fakat ailesini sevdiği için bunu gerçekleştirmedi.</a:t>
            </a:r>
          </a:p>
          <a:p>
            <a:r>
              <a:rPr lang="tr-TR" smtClean="0"/>
              <a:t>Annesi ona bir makale okuttuğunda ise hayatı değişti.</a:t>
            </a:r>
          </a:p>
          <a:p>
            <a:r>
              <a:rPr lang="tr-TR" smtClean="0"/>
              <a:t>Vujicic’in okuduğu yazı engelleri olan fakat buna rağmen hiç pes etmeyen bir adam hakkındaydı. Bu yazıyı okuduktan sonra Vujicic’in hayata bakış açısı değişti ve engellerini benimsemeye başladı.</a:t>
            </a:r>
          </a:p>
          <a:p>
            <a:r>
              <a:rPr lang="tr-TR" smtClean="0"/>
              <a:t>Kısa sürede günlük işlerini tek başına yapmayı öğrendi. Vücudunda bulunan iki ayak parmağıyla kalem tutup yazı yazmaya başladı.</a:t>
            </a:r>
          </a:p>
          <a:p>
            <a:r>
              <a:rPr lang="tr-TR" smtClean="0"/>
              <a:t>Bilgisayar kullanmayı, tenis topuyla oynamayı, davul çalmayı, saçını taramayı ve tıraş olmayı öğrendi.</a:t>
            </a:r>
          </a:p>
          <a:p>
            <a:r>
              <a:rPr lang="tr-TR" smtClean="0"/>
              <a:t>Yedinci sınıftayken okul birliğine üye oldu. 17’sine geldiğinde ise yaptığı konuşmalarla yüzlerce insana umut aşıladı. Kısa bir süre sonra Life Without Limbs (Uzuvsuz hayat) derneğini kurdu.</a:t>
            </a:r>
          </a:p>
          <a:p>
            <a:r>
              <a:rPr lang="tr-TR" smtClean="0"/>
              <a:t>21 yaşında çift anadal yapan Vujicic, kitap yazdı ve konuşmalarını DVD formatında piyasaya sürdü. Kitapları satış rekorları kırdı.</a:t>
            </a:r>
          </a:p>
          <a:p>
            <a:r>
              <a:rPr lang="tr-TR" smtClean="0"/>
              <a:t>Kısa filmlerde ve belgsellerde rol alan Vujicic, California’ya taşındı.</a:t>
            </a:r>
          </a:p>
          <a:p>
            <a:r>
              <a:rPr lang="tr-TR" smtClean="0"/>
              <a:t>25 ülkede konferanslara katılan mucize adam 29 yaşına geldiğinde 3 milyonu aşkın insana hayatın öneminden bahsetti.</a:t>
            </a:r>
          </a:p>
          <a:p>
            <a:r>
              <a:rPr lang="tr-TR" smtClean="0"/>
              <a:t>Konuşmalarında pes etmemek gerektiğinden bahseden Vujicic, umut ve pozitif düşüncenin hayata tutunmak için çok önemli olduğunu vurguladı.</a:t>
            </a:r>
          </a:p>
          <a:p>
            <a:r>
              <a:rPr lang="tr-TR" smtClean="0"/>
              <a:t>Kanae Miyahara ile nişanlanan Vujicic, hayatının aşkı ile evlendi bir bebeği oldu.</a:t>
            </a:r>
          </a:p>
          <a:p>
            <a:r>
              <a:rPr lang="tr-TR" smtClean="0"/>
              <a:t>Eşiyle denizde yüzen ve dalgaların üzerinde rüzgar sörfü yapan adam engellerine rağmen fotoğraf çekip anın ve yaşamın zevkine vardı.</a:t>
            </a:r>
          </a:p>
          <a:p>
            <a:endParaRPr lang="tr-TR" smtClean="0"/>
          </a:p>
        </p:txBody>
      </p:sp>
      <p:sp>
        <p:nvSpPr>
          <p:cNvPr id="63492"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0BD77E-08AD-41E7-B1A6-73C2DC23D8ED}" type="slidenum">
              <a:rPr lang="tr-TR" smtClean="0"/>
              <a:pPr eaLnBrk="1" hangingPunct="1"/>
              <a:t>3</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a:ln/>
        </p:spPr>
      </p:sp>
      <p:sp>
        <p:nvSpPr>
          <p:cNvPr id="64515" name="Not Yer Tutucusu 2"/>
          <p:cNvSpPr>
            <a:spLocks noGrp="1"/>
          </p:cNvSpPr>
          <p:nvPr>
            <p:ph type="body" idx="1"/>
          </p:nvPr>
        </p:nvSpPr>
        <p:spPr>
          <a:noFill/>
        </p:spPr>
        <p:txBody>
          <a:bodyPr/>
          <a:lstStyle/>
          <a:p>
            <a:r>
              <a:rPr lang="tr-TR" b="1" smtClean="0"/>
              <a:t>Christy Brown</a:t>
            </a:r>
            <a:r>
              <a:rPr lang="tr-TR" smtClean="0"/>
              <a:t> (5 Haziran 1932 – 7 Eylül 1981), </a:t>
            </a:r>
            <a:r>
              <a:rPr lang="tr-TR" smtClean="0">
                <a:hlinkClick r:id="rId3" tooltip="İrlanda"/>
              </a:rPr>
              <a:t>İrlandalı</a:t>
            </a:r>
            <a:r>
              <a:rPr lang="tr-TR" smtClean="0"/>
              <a:t> </a:t>
            </a:r>
            <a:r>
              <a:rPr lang="tr-TR" smtClean="0">
                <a:hlinkClick r:id="rId4" tooltip="Yazar"/>
              </a:rPr>
              <a:t>yazar</a:t>
            </a:r>
            <a:r>
              <a:rPr lang="tr-TR" smtClean="0"/>
              <a:t> ve </a:t>
            </a:r>
            <a:r>
              <a:rPr lang="tr-TR" smtClean="0">
                <a:hlinkClick r:id="rId5" tooltip="Ressam"/>
              </a:rPr>
              <a:t>ressam</a:t>
            </a:r>
            <a:endParaRPr lang="tr-TR" smtClean="0"/>
          </a:p>
          <a:p>
            <a:r>
              <a:rPr lang="tr-TR" smtClean="0"/>
              <a:t>23 çocuklu bir ailenin, hayatta kalabilen 13 çocuğundan biri olarak Dublin'de doğmuştur.Beyin felci ile dünyaya gelmiş ve uzun süre hareket ve konuşma yetenekleri olmadan yaşamıştır. Doktorlar, başlangıçta C.Brown'un zihinsel olarak özürlü olduğunu düşünmüşlerdir ve öleceğini söylemişlerdir. Fakat annesi doktorların sözüne aldırmayarak oğlunun eğitilebileceğine inandı. Annesinin bu çabaları sonuç verdi ve Christy Brown sol ayağını kullanarak yazmayı ve resim yapmayı başardı. Konuşmaya başlaması ile birlikte, doktorlar tedavi biçimini değiştirerek fizyoterapiye ağırlık vermişler, böylelikle yazar daha rahat hareket edebilmeye başlamıştır.</a:t>
            </a:r>
          </a:p>
          <a:p>
            <a:r>
              <a:rPr lang="tr-TR" smtClean="0"/>
              <a:t>Yaşamı boyu yardıma muhtaç olarak yaşaması onun İrlanda'nın tanınmış yazarları arasına girmesini engellememiştir. Sadece sol ayağını kullanarak yazdığı eserler, onun dünya çapında bir üne kavuşmasını sağlamıştır.</a:t>
            </a:r>
          </a:p>
          <a:p>
            <a:r>
              <a:rPr lang="tr-TR" smtClean="0"/>
              <a:t>Kendi hayat hikâyesini yazdığı Sol Ayağım (My Left Foot) adlı eseri filme alınmıştır. Baş rolünü </a:t>
            </a:r>
            <a:r>
              <a:rPr lang="tr-TR" smtClean="0">
                <a:hlinkClick r:id="rId6" tooltip="Daniel Day-Lewis"/>
              </a:rPr>
              <a:t>Daniel Day-Lewis</a:t>
            </a:r>
            <a:r>
              <a:rPr lang="tr-TR" smtClean="0"/>
              <a:t>'in oynadığı </a:t>
            </a:r>
            <a:r>
              <a:rPr lang="tr-TR" smtClean="0">
                <a:hlinkClick r:id="rId7" tooltip="Sol Ayağım (film)"/>
              </a:rPr>
              <a:t>Sol Ayağım filmi</a:t>
            </a:r>
            <a:r>
              <a:rPr lang="tr-TR" smtClean="0"/>
              <a:t> büyük bir başarı kazanmıştır. Bu tarzda yazdığı diğer kitabı da (Down All The Days) en çok satanlar listesine girmiştir.</a:t>
            </a:r>
          </a:p>
          <a:p>
            <a:r>
              <a:rPr lang="tr-TR" smtClean="0"/>
              <a:t>Londra'ya yaptığı birkaç ziyaret dışında bir kere de Amerika'ya giden yazar, tüm yaşamını Dublin'de geçirdi.</a:t>
            </a:r>
          </a:p>
          <a:p>
            <a:r>
              <a:rPr lang="tr-TR" smtClean="0"/>
              <a:t>Christy Brown </a:t>
            </a:r>
            <a:r>
              <a:rPr lang="tr-TR" smtClean="0">
                <a:hlinkClick r:id="rId8" tooltip="1981"/>
              </a:rPr>
              <a:t>1981</a:t>
            </a:r>
            <a:r>
              <a:rPr lang="tr-TR" smtClean="0"/>
              <a:t>'de öldü.</a:t>
            </a:r>
          </a:p>
          <a:p>
            <a:endParaRPr lang="tr-TR" smtClean="0"/>
          </a:p>
        </p:txBody>
      </p:sp>
      <p:sp>
        <p:nvSpPr>
          <p:cNvPr id="64516"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750BD9-010F-49A0-B98C-9E1E3E23206B}" type="slidenum">
              <a:rPr lang="tr-TR" smtClean="0"/>
              <a:pPr eaLnBrk="1" hangingPunct="1"/>
              <a:t>6</a:t>
            </a:fld>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ayt Görüntüsü Yer Tutucusu 1"/>
          <p:cNvSpPr>
            <a:spLocks noGrp="1" noRot="1" noChangeAspect="1" noTextEdit="1"/>
          </p:cNvSpPr>
          <p:nvPr>
            <p:ph type="sldImg"/>
          </p:nvPr>
        </p:nvSpPr>
        <p:spPr>
          <a:ln/>
        </p:spPr>
      </p:sp>
      <p:sp>
        <p:nvSpPr>
          <p:cNvPr id="65539" name="Not Yer Tutucusu 2"/>
          <p:cNvSpPr>
            <a:spLocks noGrp="1"/>
          </p:cNvSpPr>
          <p:nvPr>
            <p:ph type="body" idx="1"/>
          </p:nvPr>
        </p:nvSpPr>
        <p:spPr>
          <a:noFill/>
        </p:spPr>
        <p:txBody>
          <a:bodyPr/>
          <a:lstStyle/>
          <a:p>
            <a:r>
              <a:rPr lang="tr-TR" b="1" smtClean="0"/>
              <a:t>Rosa Louise Parks</a:t>
            </a:r>
            <a:r>
              <a:rPr lang="tr-TR" smtClean="0"/>
              <a:t> (</a:t>
            </a:r>
            <a:r>
              <a:rPr lang="tr-TR" smtClean="0">
                <a:hlinkClick r:id="rId3" tooltip="4 Şubat"/>
              </a:rPr>
              <a:t>4 Şubat</a:t>
            </a:r>
            <a:r>
              <a:rPr lang="tr-TR" smtClean="0"/>
              <a:t> </a:t>
            </a:r>
            <a:r>
              <a:rPr lang="tr-TR" smtClean="0">
                <a:hlinkClick r:id="rId4" tooltip="1913"/>
              </a:rPr>
              <a:t>1913</a:t>
            </a:r>
            <a:r>
              <a:rPr lang="tr-TR" smtClean="0"/>
              <a:t> – </a:t>
            </a:r>
            <a:r>
              <a:rPr lang="tr-TR" smtClean="0">
                <a:hlinkClick r:id="rId5" tooltip="24 Ekim"/>
              </a:rPr>
              <a:t>24 Ekim</a:t>
            </a:r>
            <a:r>
              <a:rPr lang="tr-TR" smtClean="0"/>
              <a:t> </a:t>
            </a:r>
            <a:r>
              <a:rPr lang="tr-TR" smtClean="0">
                <a:hlinkClick r:id="rId6" tooltip="2005"/>
              </a:rPr>
              <a:t>2005</a:t>
            </a:r>
            <a:r>
              <a:rPr lang="tr-TR" smtClean="0"/>
              <a:t>), </a:t>
            </a:r>
            <a:r>
              <a:rPr lang="tr-TR" smtClean="0">
                <a:hlinkClick r:id="rId7" tooltip="ABD'li"/>
              </a:rPr>
              <a:t>ABD'li</a:t>
            </a:r>
            <a:r>
              <a:rPr lang="tr-TR" smtClean="0"/>
              <a:t> insan hakları savunucusu.</a:t>
            </a:r>
          </a:p>
          <a:p>
            <a:r>
              <a:rPr lang="tr-TR" smtClean="0"/>
              <a:t>Rosa Parks </a:t>
            </a:r>
            <a:r>
              <a:rPr lang="tr-TR" smtClean="0">
                <a:hlinkClick r:id="rId8" tooltip="Amerika Birleşik Devletleri"/>
              </a:rPr>
              <a:t>ABD</a:t>
            </a:r>
            <a:r>
              <a:rPr lang="tr-TR" smtClean="0"/>
              <a:t>'de Alabama eyaletinde doğdu. 1943'te Amerikan Yurttaş Hakları hareketine katıldı. </a:t>
            </a:r>
            <a:r>
              <a:rPr lang="tr-TR" smtClean="0">
                <a:hlinkClick r:id="rId9" tooltip="1955"/>
              </a:rPr>
              <a:t>1955</a:t>
            </a:r>
            <a:r>
              <a:rPr lang="tr-TR" smtClean="0"/>
              <a:t>'te </a:t>
            </a:r>
            <a:r>
              <a:rPr lang="tr-TR" smtClean="0">
                <a:hlinkClick r:id="rId10" tooltip="Alabama"/>
              </a:rPr>
              <a:t>Alabama</a:t>
            </a:r>
            <a:r>
              <a:rPr lang="tr-TR" smtClean="0"/>
              <a:t> eyaletinde, siyahilere uygulanan ayrımcılığa karşı tavır koyarak sonrasındaki hareketin başlangıcını yapan kişi oldu.</a:t>
            </a:r>
          </a:p>
          <a:p>
            <a:r>
              <a:rPr lang="tr-TR" smtClean="0"/>
              <a:t>O yıllarda Amerika Birleşik Devletleri'nin güney eyaletlerinde siyahilerle beyazlar </a:t>
            </a:r>
            <a:r>
              <a:rPr lang="tr-TR" smtClean="0">
                <a:hlinkClick r:id="rId11" tooltip="Otobüs"/>
              </a:rPr>
              <a:t>otobüslere</a:t>
            </a:r>
            <a:r>
              <a:rPr lang="tr-TR" smtClean="0"/>
              <a:t> ayrı kapıdan biniyor, kendilerine ayrılmış ayrı yerlere oturuyorlardı. Rosa Parks bir gün </a:t>
            </a:r>
            <a:r>
              <a:rPr lang="tr-TR" smtClean="0">
                <a:hlinkClick r:id="rId12" tooltip="Montgomery"/>
              </a:rPr>
              <a:t>Montgomery</a:t>
            </a:r>
            <a:r>
              <a:rPr lang="tr-TR" smtClean="0"/>
              <a:t>'de otobüse bindi. O otobüste bir beyaz, beyazlara ayrılan yerde yer bulamayınca, siyahilere ait bölümde oturmakta olan Rosa Parks'tan koltuğundan kalkıp kendisine yer vermesini istedi. Şoför de kalkması için uyardı ama Parks yerinden kalkmadı. Tutuklandı ve hapse girdi.</a:t>
            </a:r>
          </a:p>
          <a:p>
            <a:r>
              <a:rPr lang="tr-TR" smtClean="0"/>
              <a:t>Olaydan sonraki bir yıldan daha uzun bir süre boyunca siyahiler otobüslere binmediler, her yere yürüyerek gittiler. </a:t>
            </a:r>
            <a:r>
              <a:rPr lang="tr-TR" smtClean="0">
                <a:hlinkClick r:id="rId13" tooltip="Protesto"/>
              </a:rPr>
              <a:t>Protesto</a:t>
            </a:r>
            <a:r>
              <a:rPr lang="tr-TR" smtClean="0"/>
              <a:t> eylemleri bir yıl sonra meyvesini verdi. </a:t>
            </a:r>
            <a:r>
              <a:rPr lang="tr-TR" smtClean="0">
                <a:hlinkClick r:id="rId14" tooltip="ABD Federal Mahkemesi (sayfa mevcut değil)"/>
              </a:rPr>
              <a:t>ABD Federal Mahkemesi</a:t>
            </a:r>
            <a:r>
              <a:rPr lang="tr-TR" smtClean="0"/>
              <a:t>, otobüslerdeki bu uygulamayı yasakladı. Ama Rosa Parks </a:t>
            </a:r>
            <a:r>
              <a:rPr lang="tr-TR" smtClean="0">
                <a:hlinkClick r:id="rId10" tooltip="Alabama"/>
              </a:rPr>
              <a:t>Alabama</a:t>
            </a:r>
            <a:r>
              <a:rPr lang="tr-TR" smtClean="0"/>
              <a:t>'da beyazlar tarafından taciz edildiği için kuzeye taşınmak zorunda kaldı. Aynı tarihlerde </a:t>
            </a:r>
            <a:r>
              <a:rPr lang="tr-TR" smtClean="0">
                <a:hlinkClick r:id="rId15" tooltip="Alabama valisi (sayfa mevcut değil)"/>
              </a:rPr>
              <a:t>Alabama valisi</a:t>
            </a:r>
            <a:r>
              <a:rPr lang="tr-TR" smtClean="0"/>
              <a:t>, siyahileri </a:t>
            </a:r>
            <a:r>
              <a:rPr lang="tr-TR" smtClean="0">
                <a:hlinkClick r:id="rId16" tooltip="Üniversite"/>
              </a:rPr>
              <a:t>üniversitelere</a:t>
            </a:r>
            <a:r>
              <a:rPr lang="tr-TR" smtClean="0"/>
              <a:t> almama gayreti içindeydi. Büyük olaylar patlak verdi. </a:t>
            </a:r>
            <a:r>
              <a:rPr lang="tr-TR" smtClean="0">
                <a:hlinkClick r:id="rId17" tooltip="Martin Luther King"/>
              </a:rPr>
              <a:t>Martin Luther King</a:t>
            </a:r>
            <a:r>
              <a:rPr lang="tr-TR" smtClean="0"/>
              <a:t>'in başını çektiği giderek büyüyen hareket 1964'de çıkarılan yasa ile başarıya ulaştı. Rosa Park bu direnişin sembolü haline geldi.</a:t>
            </a:r>
          </a:p>
          <a:p>
            <a:r>
              <a:rPr lang="tr-TR" smtClean="0"/>
              <a:t>1999'da </a:t>
            </a:r>
            <a:r>
              <a:rPr lang="tr-TR" smtClean="0">
                <a:hlinkClick r:id="rId18" tooltip="Time dergisi"/>
              </a:rPr>
              <a:t>Time dergisince</a:t>
            </a:r>
            <a:r>
              <a:rPr lang="tr-TR" smtClean="0"/>
              <a:t> </a:t>
            </a:r>
            <a:r>
              <a:rPr lang="tr-TR" smtClean="0">
                <a:hlinkClick r:id="rId19" tooltip="20. yüzyıl"/>
              </a:rPr>
              <a:t>20. yüzyılın</a:t>
            </a:r>
            <a:r>
              <a:rPr lang="tr-TR" smtClean="0"/>
              <a:t> insan hakları savunucusu seçildi. Parks </a:t>
            </a:r>
            <a:r>
              <a:rPr lang="tr-TR" smtClean="0">
                <a:hlinkClick r:id="rId20" tooltip="1996"/>
              </a:rPr>
              <a:t>1996</a:t>
            </a:r>
            <a:r>
              <a:rPr lang="tr-TR" smtClean="0"/>
              <a:t> yılında </a:t>
            </a:r>
            <a:r>
              <a:rPr lang="tr-TR" smtClean="0">
                <a:hlinkClick r:id="rId21" tooltip="Başkanlık Hürriyet madalyası (sayfa mevcut değil)"/>
              </a:rPr>
              <a:t>Başkanlık Hürriyet madalyasına</a:t>
            </a:r>
            <a:r>
              <a:rPr lang="tr-TR" smtClean="0"/>
              <a:t> lâyık görüldü. </a:t>
            </a:r>
            <a:r>
              <a:rPr lang="tr-TR" smtClean="0">
                <a:hlinkClick r:id="rId22" tooltip="1999"/>
              </a:rPr>
              <a:t>1999</a:t>
            </a:r>
            <a:r>
              <a:rPr lang="tr-TR" smtClean="0"/>
              <a:t> yılının başında da, </a:t>
            </a:r>
            <a:r>
              <a:rPr lang="tr-TR" smtClean="0">
                <a:hlinkClick r:id="rId23" tooltip="Kongre"/>
              </a:rPr>
              <a:t>Kongre</a:t>
            </a:r>
            <a:r>
              <a:rPr lang="tr-TR" smtClean="0"/>
              <a:t>'nin altın madalyasına hak kazandı ve bu ödülü </a:t>
            </a:r>
            <a:r>
              <a:rPr lang="tr-TR" smtClean="0">
                <a:hlinkClick r:id="rId24" tooltip="Bill Clinton"/>
              </a:rPr>
              <a:t>Bill Clinton</a:t>
            </a:r>
            <a:r>
              <a:rPr lang="tr-TR" smtClean="0"/>
              <a:t>'un elinden aldı.</a:t>
            </a:r>
          </a:p>
          <a:p>
            <a:endParaRPr lang="tr-TR" smtClean="0"/>
          </a:p>
        </p:txBody>
      </p:sp>
      <p:sp>
        <p:nvSpPr>
          <p:cNvPr id="65540"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34AA303-352C-485B-AB03-B9E2BA0B6DA0}" type="slidenum">
              <a:rPr lang="tr-TR" smtClean="0"/>
              <a:pPr eaLnBrk="1" hangingPunct="1"/>
              <a:t>7</a:t>
            </a:fld>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ayt Görüntüsü Yer Tutucusu 1"/>
          <p:cNvSpPr>
            <a:spLocks noGrp="1" noRot="1" noChangeAspect="1" noTextEdit="1"/>
          </p:cNvSpPr>
          <p:nvPr>
            <p:ph type="sldImg"/>
          </p:nvPr>
        </p:nvSpPr>
        <p:spPr>
          <a:ln/>
        </p:spPr>
      </p:sp>
      <p:sp>
        <p:nvSpPr>
          <p:cNvPr id="66563" name="Not Yer Tutucusu 2"/>
          <p:cNvSpPr>
            <a:spLocks noGrp="1"/>
          </p:cNvSpPr>
          <p:nvPr>
            <p:ph type="body" idx="1"/>
          </p:nvPr>
        </p:nvSpPr>
        <p:spPr>
          <a:noFill/>
        </p:spPr>
        <p:txBody>
          <a:bodyPr/>
          <a:lstStyle/>
          <a:p>
            <a:r>
              <a:rPr lang="tr-TR" smtClean="0"/>
              <a:t>17 Haziran 1880 günü </a:t>
            </a:r>
            <a:r>
              <a:rPr lang="tr-TR" smtClean="0">
                <a:hlinkClick r:id="rId3" tooltip="Alabama"/>
              </a:rPr>
              <a:t>Alabama</a:t>
            </a:r>
            <a:r>
              <a:rPr lang="tr-TR" smtClean="0"/>
              <a:t> kırsalında küçük bir kasabada (Tuscumbia) Yüzbaşı Arthur Henley Keller ve Kate Adams Keller'ın kızı ve sağlıklı bir bebek olarak doğan Helen Keller, on dokuz aylık iken geçirdiği bir ateşli hastalık sonucu görme, işitme ve konuşma yetilerini yitirdi. Üniversite eğitimi sırasında Helen, hayat hikâyesini kaleme aldı. Hem normal, hem braille daktilosu ile yazdığı bu kitabı 1903'te yayımladı. Başlangıçta çok satılmasa da "Hayatımın Öyküsü" adlı bu kitap, sonradan bir klasik halini aldı. Kitaplarının en popüleri olan </a:t>
            </a:r>
            <a:r>
              <a:rPr lang="tr-TR" i="1" smtClean="0"/>
              <a:t>Hayatımın Öyküsü</a:t>
            </a:r>
            <a:r>
              <a:rPr lang="tr-TR" smtClean="0"/>
              <a:t>, 50 dile çevrildi.</a:t>
            </a:r>
          </a:p>
        </p:txBody>
      </p:sp>
      <p:sp>
        <p:nvSpPr>
          <p:cNvPr id="66564"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201B5AD-BB78-4264-B8B6-BAC0DDD62475}" type="slidenum">
              <a:rPr lang="tr-TR" smtClean="0"/>
              <a:pPr eaLnBrk="1" hangingPunct="1"/>
              <a:t>8</a:t>
            </a:fld>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ayt Görüntüsü Yer Tutucusu 1"/>
          <p:cNvSpPr>
            <a:spLocks noGrp="1" noRot="1" noChangeAspect="1" noTextEdit="1"/>
          </p:cNvSpPr>
          <p:nvPr>
            <p:ph type="sldImg"/>
          </p:nvPr>
        </p:nvSpPr>
        <p:spPr>
          <a:ln/>
        </p:spPr>
      </p:sp>
      <p:sp>
        <p:nvSpPr>
          <p:cNvPr id="67587" name="Not Yer Tutucusu 2"/>
          <p:cNvSpPr>
            <a:spLocks noGrp="1"/>
          </p:cNvSpPr>
          <p:nvPr>
            <p:ph type="body" idx="1"/>
          </p:nvPr>
        </p:nvSpPr>
        <p:spPr>
          <a:noFill/>
        </p:spPr>
        <p:txBody>
          <a:bodyPr/>
          <a:lstStyle/>
          <a:p>
            <a:r>
              <a:rPr lang="tr-TR" smtClean="0"/>
              <a:t>Umudunu kaybetme, sözcüklerin gücü, yağmur adam, Benim adım Khan, forest gump, her çocuk özeldir…</a:t>
            </a:r>
          </a:p>
          <a:p>
            <a:endParaRPr lang="tr-TR" smtClean="0"/>
          </a:p>
        </p:txBody>
      </p:sp>
      <p:sp>
        <p:nvSpPr>
          <p:cNvPr id="67588" name="Slayt Numarası Yer Tutucusu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B0F562-7AD4-44D1-9382-E6FE12AB6A4B}" type="slidenum">
              <a:rPr lang="tr-TR" smtClean="0"/>
              <a:pPr eaLnBrk="1" hangingPunct="1"/>
              <a:t>17</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2B9C7E7-85C4-4328-BB84-36FCA71112EF}" type="datetime1">
              <a:rPr lang="tr-TR"/>
              <a:pPr>
                <a:defRPr/>
              </a:pPr>
              <a:t>30.12.2017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6" name="Rectangle 6"/>
          <p:cNvSpPr>
            <a:spLocks noGrp="1" noChangeArrowheads="1"/>
          </p:cNvSpPr>
          <p:nvPr>
            <p:ph type="sldNum" sz="quarter" idx="12"/>
          </p:nvPr>
        </p:nvSpPr>
        <p:spPr>
          <a:ln/>
        </p:spPr>
        <p:txBody>
          <a:bodyPr/>
          <a:lstStyle>
            <a:lvl1pPr>
              <a:defRPr/>
            </a:lvl1pPr>
          </a:lstStyle>
          <a:p>
            <a:pPr>
              <a:defRPr/>
            </a:pPr>
            <a:fld id="{9EEB8084-688A-41EF-897C-D400883724D1}" type="slidenum">
              <a:rPr lang="tr-TR"/>
              <a:pPr>
                <a:defRPr/>
              </a:pPr>
              <a:t>‹#›</a:t>
            </a:fld>
            <a:endParaRPr lang="tr-TR"/>
          </a:p>
        </p:txBody>
      </p:sp>
    </p:spTree>
    <p:extLst>
      <p:ext uri="{BB962C8B-B14F-4D97-AF65-F5344CB8AC3E}">
        <p14:creationId xmlns:p14="http://schemas.microsoft.com/office/powerpoint/2010/main" val="3420898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39DCAF2-3C8E-47EB-9341-022F9DF5D89C}" type="datetime1">
              <a:rPr lang="tr-TR"/>
              <a:pPr>
                <a:defRPr/>
              </a:pPr>
              <a:t>30.12.2017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6" name="Rectangle 6"/>
          <p:cNvSpPr>
            <a:spLocks noGrp="1" noChangeArrowheads="1"/>
          </p:cNvSpPr>
          <p:nvPr>
            <p:ph type="sldNum" sz="quarter" idx="12"/>
          </p:nvPr>
        </p:nvSpPr>
        <p:spPr>
          <a:ln/>
        </p:spPr>
        <p:txBody>
          <a:bodyPr/>
          <a:lstStyle>
            <a:lvl1pPr>
              <a:defRPr/>
            </a:lvl1pPr>
          </a:lstStyle>
          <a:p>
            <a:pPr>
              <a:defRPr/>
            </a:pPr>
            <a:fld id="{9EBD301C-ED85-4639-A52A-CFB17F18EFF4}" type="slidenum">
              <a:rPr lang="tr-TR"/>
              <a:pPr>
                <a:defRPr/>
              </a:pPr>
              <a:t>‹#›</a:t>
            </a:fld>
            <a:endParaRPr lang="tr-TR"/>
          </a:p>
        </p:txBody>
      </p:sp>
    </p:spTree>
    <p:extLst>
      <p:ext uri="{BB962C8B-B14F-4D97-AF65-F5344CB8AC3E}">
        <p14:creationId xmlns:p14="http://schemas.microsoft.com/office/powerpoint/2010/main" val="180895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F1D09FC-0D00-472B-8004-B8EE8E0456D8}" type="datetime1">
              <a:rPr lang="tr-TR"/>
              <a:pPr>
                <a:defRPr/>
              </a:pPr>
              <a:t>30.12.2017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6" name="Rectangle 6"/>
          <p:cNvSpPr>
            <a:spLocks noGrp="1" noChangeArrowheads="1"/>
          </p:cNvSpPr>
          <p:nvPr>
            <p:ph type="sldNum" sz="quarter" idx="12"/>
          </p:nvPr>
        </p:nvSpPr>
        <p:spPr>
          <a:ln/>
        </p:spPr>
        <p:txBody>
          <a:bodyPr/>
          <a:lstStyle>
            <a:lvl1pPr>
              <a:defRPr/>
            </a:lvl1pPr>
          </a:lstStyle>
          <a:p>
            <a:pPr>
              <a:defRPr/>
            </a:pPr>
            <a:fld id="{47F434DE-CD33-43ED-86A4-8F46CE0F2851}" type="slidenum">
              <a:rPr lang="tr-TR"/>
              <a:pPr>
                <a:defRPr/>
              </a:pPr>
              <a:t>‹#›</a:t>
            </a:fld>
            <a:endParaRPr lang="tr-TR"/>
          </a:p>
        </p:txBody>
      </p:sp>
    </p:spTree>
    <p:extLst>
      <p:ext uri="{BB962C8B-B14F-4D97-AF65-F5344CB8AC3E}">
        <p14:creationId xmlns:p14="http://schemas.microsoft.com/office/powerpoint/2010/main" val="1677281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6DEE293B-9059-44FF-B937-74CB04F5F21B}" type="datetime1">
              <a:rPr lang="tr-TR"/>
              <a:pPr>
                <a:defRPr/>
              </a:pPr>
              <a:t>30.12.2017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7" name="Rectangle 6"/>
          <p:cNvSpPr>
            <a:spLocks noGrp="1" noChangeArrowheads="1"/>
          </p:cNvSpPr>
          <p:nvPr>
            <p:ph type="sldNum" sz="quarter" idx="12"/>
          </p:nvPr>
        </p:nvSpPr>
        <p:spPr>
          <a:ln/>
        </p:spPr>
        <p:txBody>
          <a:bodyPr/>
          <a:lstStyle>
            <a:lvl1pPr>
              <a:defRPr/>
            </a:lvl1pPr>
          </a:lstStyle>
          <a:p>
            <a:pPr>
              <a:defRPr/>
            </a:pPr>
            <a:fld id="{E1AD12E0-72A8-4FF4-A4A8-F72BB10261DB}" type="slidenum">
              <a:rPr lang="tr-TR"/>
              <a:pPr>
                <a:defRPr/>
              </a:pPr>
              <a:t>‹#›</a:t>
            </a:fld>
            <a:endParaRPr lang="tr-TR"/>
          </a:p>
        </p:txBody>
      </p:sp>
    </p:spTree>
    <p:extLst>
      <p:ext uri="{BB962C8B-B14F-4D97-AF65-F5344CB8AC3E}">
        <p14:creationId xmlns:p14="http://schemas.microsoft.com/office/powerpoint/2010/main" val="1160815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Başlık, Metin ve 2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0"/>
            <a:ext cx="4038600" cy="452596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0"/>
            <a:ext cx="4038600" cy="21859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648200" y="3938588"/>
            <a:ext cx="4038600" cy="21875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Rectangle 4"/>
          <p:cNvSpPr>
            <a:spLocks noGrp="1" noChangeArrowheads="1"/>
          </p:cNvSpPr>
          <p:nvPr>
            <p:ph type="dt" sz="half" idx="10"/>
          </p:nvPr>
        </p:nvSpPr>
        <p:spPr>
          <a:ln/>
        </p:spPr>
        <p:txBody>
          <a:bodyPr/>
          <a:lstStyle>
            <a:lvl1pPr>
              <a:defRPr/>
            </a:lvl1pPr>
          </a:lstStyle>
          <a:p>
            <a:pPr>
              <a:defRPr/>
            </a:pPr>
            <a:fld id="{6787B715-8D96-4C64-87D4-E36DE0E5347D}" type="datetime1">
              <a:rPr lang="tr-TR"/>
              <a:pPr>
                <a:defRPr/>
              </a:pPr>
              <a:t>30.12.2017</a:t>
            </a:fld>
            <a:endParaRPr lang="tr-TR"/>
          </a:p>
        </p:txBody>
      </p:sp>
      <p:sp>
        <p:nvSpPr>
          <p:cNvPr id="7"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8" name="Rectangle 6"/>
          <p:cNvSpPr>
            <a:spLocks noGrp="1" noChangeArrowheads="1"/>
          </p:cNvSpPr>
          <p:nvPr>
            <p:ph type="sldNum" sz="quarter" idx="12"/>
          </p:nvPr>
        </p:nvSpPr>
        <p:spPr>
          <a:ln/>
        </p:spPr>
        <p:txBody>
          <a:bodyPr/>
          <a:lstStyle>
            <a:lvl1pPr>
              <a:defRPr/>
            </a:lvl1pPr>
          </a:lstStyle>
          <a:p>
            <a:pPr>
              <a:defRPr/>
            </a:pPr>
            <a:fld id="{7AEEC827-9ED5-41F9-99AA-6919181E0945}" type="slidenum">
              <a:rPr lang="tr-TR"/>
              <a:pPr>
                <a:defRPr/>
              </a:pPr>
              <a:t>‹#›</a:t>
            </a:fld>
            <a:endParaRPr lang="tr-TR"/>
          </a:p>
        </p:txBody>
      </p:sp>
    </p:spTree>
    <p:extLst>
      <p:ext uri="{BB962C8B-B14F-4D97-AF65-F5344CB8AC3E}">
        <p14:creationId xmlns:p14="http://schemas.microsoft.com/office/powerpoint/2010/main" val="829628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BC42A85-492D-4BAD-AAA3-DDA2DD21E910}" type="slidenum">
              <a:rPr lang="tr-TR"/>
              <a:pPr>
                <a:defRPr/>
              </a:pPr>
              <a:t>‹#›</a:t>
            </a:fld>
            <a:endParaRPr lang="tr-TR"/>
          </a:p>
        </p:txBody>
      </p:sp>
    </p:spTree>
    <p:extLst>
      <p:ext uri="{BB962C8B-B14F-4D97-AF65-F5344CB8AC3E}">
        <p14:creationId xmlns:p14="http://schemas.microsoft.com/office/powerpoint/2010/main" val="722642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7B82D74-A853-4A19-8A22-E887EF71691D}" type="slidenum">
              <a:rPr lang="tr-TR"/>
              <a:pPr>
                <a:defRPr/>
              </a:pPr>
              <a:t>‹#›</a:t>
            </a:fld>
            <a:endParaRPr lang="tr-TR"/>
          </a:p>
        </p:txBody>
      </p:sp>
    </p:spTree>
    <p:extLst>
      <p:ext uri="{BB962C8B-B14F-4D97-AF65-F5344CB8AC3E}">
        <p14:creationId xmlns:p14="http://schemas.microsoft.com/office/powerpoint/2010/main" val="40843228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0363F54D-5B31-44EA-BA2F-3DA0966F3109}" type="slidenum">
              <a:rPr lang="tr-TR"/>
              <a:pPr>
                <a:defRPr/>
              </a:pPr>
              <a:t>‹#›</a:t>
            </a:fld>
            <a:endParaRPr lang="tr-TR"/>
          </a:p>
        </p:txBody>
      </p:sp>
    </p:spTree>
    <p:extLst>
      <p:ext uri="{BB962C8B-B14F-4D97-AF65-F5344CB8AC3E}">
        <p14:creationId xmlns:p14="http://schemas.microsoft.com/office/powerpoint/2010/main" val="1690148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50FB786D-454A-44EE-B3CA-F97E51DA2CE5}" type="slidenum">
              <a:rPr lang="tr-TR"/>
              <a:pPr>
                <a:defRPr/>
              </a:pPr>
              <a:t>‹#›</a:t>
            </a:fld>
            <a:endParaRPr lang="tr-TR"/>
          </a:p>
        </p:txBody>
      </p:sp>
    </p:spTree>
    <p:extLst>
      <p:ext uri="{BB962C8B-B14F-4D97-AF65-F5344CB8AC3E}">
        <p14:creationId xmlns:p14="http://schemas.microsoft.com/office/powerpoint/2010/main" val="1317076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2A49BDBC-9650-433B-A1A7-56320FABAB69}" type="slidenum">
              <a:rPr lang="tr-TR"/>
              <a:pPr>
                <a:defRPr/>
              </a:pPr>
              <a:t>‹#›</a:t>
            </a:fld>
            <a:endParaRPr lang="tr-TR"/>
          </a:p>
        </p:txBody>
      </p:sp>
    </p:spTree>
    <p:extLst>
      <p:ext uri="{BB962C8B-B14F-4D97-AF65-F5344CB8AC3E}">
        <p14:creationId xmlns:p14="http://schemas.microsoft.com/office/powerpoint/2010/main" val="2234322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BEBCF889-9C1D-45FB-BADF-3D186BD89C23}" type="slidenum">
              <a:rPr lang="tr-TR"/>
              <a:pPr>
                <a:defRPr/>
              </a:pPr>
              <a:t>‹#›</a:t>
            </a:fld>
            <a:endParaRPr lang="tr-TR"/>
          </a:p>
        </p:txBody>
      </p:sp>
    </p:spTree>
    <p:extLst>
      <p:ext uri="{BB962C8B-B14F-4D97-AF65-F5344CB8AC3E}">
        <p14:creationId xmlns:p14="http://schemas.microsoft.com/office/powerpoint/2010/main" val="2912382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F4FC4D7-0782-4DD7-A034-B8FACAE19192}" type="datetime1">
              <a:rPr lang="tr-TR"/>
              <a:pPr>
                <a:defRPr/>
              </a:pPr>
              <a:t>30.12.2017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6" name="Rectangle 6"/>
          <p:cNvSpPr>
            <a:spLocks noGrp="1" noChangeArrowheads="1"/>
          </p:cNvSpPr>
          <p:nvPr>
            <p:ph type="sldNum" sz="quarter" idx="12"/>
          </p:nvPr>
        </p:nvSpPr>
        <p:spPr>
          <a:ln/>
        </p:spPr>
        <p:txBody>
          <a:bodyPr/>
          <a:lstStyle>
            <a:lvl1pPr>
              <a:defRPr/>
            </a:lvl1pPr>
          </a:lstStyle>
          <a:p>
            <a:pPr>
              <a:defRPr/>
            </a:pPr>
            <a:fld id="{05387486-457F-45E6-8705-F5486851A759}" type="slidenum">
              <a:rPr lang="tr-TR"/>
              <a:pPr>
                <a:defRPr/>
              </a:pPr>
              <a:t>‹#›</a:t>
            </a:fld>
            <a:endParaRPr lang="tr-TR"/>
          </a:p>
        </p:txBody>
      </p:sp>
    </p:spTree>
    <p:extLst>
      <p:ext uri="{BB962C8B-B14F-4D97-AF65-F5344CB8AC3E}">
        <p14:creationId xmlns:p14="http://schemas.microsoft.com/office/powerpoint/2010/main" val="2574880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94EE2F2B-5335-4DAF-B1D0-A694B7C9EE8E}" type="slidenum">
              <a:rPr lang="tr-TR"/>
              <a:pPr>
                <a:defRPr/>
              </a:pPr>
              <a:t>‹#›</a:t>
            </a:fld>
            <a:endParaRPr lang="tr-TR"/>
          </a:p>
        </p:txBody>
      </p:sp>
    </p:spTree>
    <p:extLst>
      <p:ext uri="{BB962C8B-B14F-4D97-AF65-F5344CB8AC3E}">
        <p14:creationId xmlns:p14="http://schemas.microsoft.com/office/powerpoint/2010/main" val="1773597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DF0EAC0-F4FA-45CF-8D8F-B8F62B46573F}" type="slidenum">
              <a:rPr lang="tr-TR"/>
              <a:pPr>
                <a:defRPr/>
              </a:pPr>
              <a:t>‹#›</a:t>
            </a:fld>
            <a:endParaRPr lang="tr-TR"/>
          </a:p>
        </p:txBody>
      </p:sp>
    </p:spTree>
    <p:extLst>
      <p:ext uri="{BB962C8B-B14F-4D97-AF65-F5344CB8AC3E}">
        <p14:creationId xmlns:p14="http://schemas.microsoft.com/office/powerpoint/2010/main" val="2303567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81B53C63-50C1-431C-88AF-A2B12FA6AA43}" type="slidenum">
              <a:rPr lang="tr-TR"/>
              <a:pPr>
                <a:defRPr/>
              </a:pPr>
              <a:t>‹#›</a:t>
            </a:fld>
            <a:endParaRPr lang="tr-TR"/>
          </a:p>
        </p:txBody>
      </p:sp>
    </p:spTree>
    <p:extLst>
      <p:ext uri="{BB962C8B-B14F-4D97-AF65-F5344CB8AC3E}">
        <p14:creationId xmlns:p14="http://schemas.microsoft.com/office/powerpoint/2010/main" val="124536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145E3D3C-7627-438B-BE2C-354F075BAF77}" type="slidenum">
              <a:rPr lang="tr-TR"/>
              <a:pPr>
                <a:defRPr/>
              </a:pPr>
              <a:t>‹#›</a:t>
            </a:fld>
            <a:endParaRPr lang="tr-TR"/>
          </a:p>
        </p:txBody>
      </p:sp>
    </p:spTree>
    <p:extLst>
      <p:ext uri="{BB962C8B-B14F-4D97-AF65-F5344CB8AC3E}">
        <p14:creationId xmlns:p14="http://schemas.microsoft.com/office/powerpoint/2010/main" val="27264347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D9F75050-0E15-4C5B-92B0-66D068882F1F}" type="datetimeFigureOut">
              <a:rPr lang="tr-TR"/>
              <a:pPr>
                <a:defRPr/>
              </a:pPr>
              <a:t>30.12.2017</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62CB6F37-CEE2-46FA-9B5C-D569AB3DDEEE}" type="slidenum">
              <a:rPr lang="tr-TR"/>
              <a:pPr>
                <a:defRPr/>
              </a:pPr>
              <a:t>‹#›</a:t>
            </a:fld>
            <a:endParaRPr lang="tr-TR"/>
          </a:p>
        </p:txBody>
      </p:sp>
    </p:spTree>
    <p:extLst>
      <p:ext uri="{BB962C8B-B14F-4D97-AF65-F5344CB8AC3E}">
        <p14:creationId xmlns:p14="http://schemas.microsoft.com/office/powerpoint/2010/main" val="1900338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38400" y="228600"/>
            <a:ext cx="64008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7"/>
          <p:cNvSpPr>
            <a:spLocks noGrp="1" noChangeArrowheads="1"/>
          </p:cNvSpPr>
          <p:nvPr>
            <p:ph type="dt" sz="half" idx="10"/>
          </p:nvPr>
        </p:nvSpPr>
        <p:spPr/>
        <p:txBody>
          <a:bodyPr/>
          <a:lstStyle>
            <a:lvl1pPr fontAlgn="base">
              <a:spcBef>
                <a:spcPct val="0"/>
              </a:spcBef>
              <a:spcAft>
                <a:spcPct val="0"/>
              </a:spcAft>
              <a:defRPr>
                <a:latin typeface="Arial" charset="0"/>
              </a:defRPr>
            </a:lvl1pPr>
          </a:lstStyle>
          <a:p>
            <a:pPr>
              <a:defRPr/>
            </a:pPr>
            <a:endParaRPr lang="tr-TR"/>
          </a:p>
        </p:txBody>
      </p:sp>
      <p:sp>
        <p:nvSpPr>
          <p:cNvPr id="4" name="Rectangle 8"/>
          <p:cNvSpPr>
            <a:spLocks noGrp="1" noChangeArrowheads="1"/>
          </p:cNvSpPr>
          <p:nvPr>
            <p:ph type="ftr" sz="quarter" idx="11"/>
          </p:nvPr>
        </p:nvSpPr>
        <p:spPr/>
        <p:txBody>
          <a:bodyPr/>
          <a:lstStyle>
            <a:lvl1pPr fontAlgn="base">
              <a:spcBef>
                <a:spcPct val="0"/>
              </a:spcBef>
              <a:spcAft>
                <a:spcPct val="0"/>
              </a:spcAft>
              <a:defRPr>
                <a:latin typeface="Arial" charset="0"/>
              </a:defRPr>
            </a:lvl1pPr>
          </a:lstStyle>
          <a:p>
            <a:pPr>
              <a:defRPr/>
            </a:pPr>
            <a:endParaRPr lang="tr-TR"/>
          </a:p>
        </p:txBody>
      </p:sp>
      <p:sp>
        <p:nvSpPr>
          <p:cNvPr id="5" name="Rectangle 9"/>
          <p:cNvSpPr>
            <a:spLocks noGrp="1" noChangeArrowheads="1"/>
          </p:cNvSpPr>
          <p:nvPr>
            <p:ph type="sldNum" sz="quarter" idx="12"/>
          </p:nvPr>
        </p:nvSpPr>
        <p:spPr/>
        <p:txBody>
          <a:bodyPr/>
          <a:lstStyle>
            <a:lvl1pPr fontAlgn="base">
              <a:spcBef>
                <a:spcPct val="0"/>
              </a:spcBef>
              <a:spcAft>
                <a:spcPct val="0"/>
              </a:spcAft>
              <a:defRPr>
                <a:latin typeface="Arial" charset="0"/>
              </a:defRPr>
            </a:lvl1pPr>
          </a:lstStyle>
          <a:p>
            <a:pPr>
              <a:defRPr/>
            </a:pPr>
            <a:fld id="{6DFCC4F0-191F-409A-821F-ACF87E0EBF03}" type="slidenum">
              <a:rPr lang="tr-TR"/>
              <a:pPr>
                <a:defRPr/>
              </a:pPr>
              <a:t>‹#›</a:t>
            </a:fld>
            <a:endParaRPr lang="tr-TR"/>
          </a:p>
        </p:txBody>
      </p:sp>
    </p:spTree>
    <p:extLst>
      <p:ext uri="{BB962C8B-B14F-4D97-AF65-F5344CB8AC3E}">
        <p14:creationId xmlns:p14="http://schemas.microsoft.com/office/powerpoint/2010/main" val="214197946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fld id="{D322BBE7-DBD0-4861-BE05-B6393E0B1FAF}" type="datetime1">
              <a:rPr lang="tr-TR"/>
              <a:pPr>
                <a:defRPr/>
              </a:pPr>
              <a:t>30.12.2017</a:t>
            </a:fld>
            <a:endParaRPr lang="tr-TR"/>
          </a:p>
        </p:txBody>
      </p:sp>
      <p:sp>
        <p:nvSpPr>
          <p:cNvPr id="5"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6" name="Rectangle 6"/>
          <p:cNvSpPr>
            <a:spLocks noGrp="1" noChangeArrowheads="1"/>
          </p:cNvSpPr>
          <p:nvPr>
            <p:ph type="sldNum" sz="quarter" idx="12"/>
          </p:nvPr>
        </p:nvSpPr>
        <p:spPr>
          <a:ln/>
        </p:spPr>
        <p:txBody>
          <a:bodyPr/>
          <a:lstStyle>
            <a:lvl1pPr>
              <a:defRPr/>
            </a:lvl1pPr>
          </a:lstStyle>
          <a:p>
            <a:pPr>
              <a:defRPr/>
            </a:pPr>
            <a:fld id="{F0E00019-6538-4640-936C-3AD96283F447}" type="slidenum">
              <a:rPr lang="tr-TR"/>
              <a:pPr>
                <a:defRPr/>
              </a:pPr>
              <a:t>‹#›</a:t>
            </a:fld>
            <a:endParaRPr lang="tr-TR"/>
          </a:p>
        </p:txBody>
      </p:sp>
    </p:spTree>
    <p:extLst>
      <p:ext uri="{BB962C8B-B14F-4D97-AF65-F5344CB8AC3E}">
        <p14:creationId xmlns:p14="http://schemas.microsoft.com/office/powerpoint/2010/main" val="4153988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70D268D7-9873-4362-B079-CBAB7330D799}" type="datetime1">
              <a:rPr lang="tr-TR"/>
              <a:pPr>
                <a:defRPr/>
              </a:pPr>
              <a:t>30.12.2017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7" name="Rectangle 6"/>
          <p:cNvSpPr>
            <a:spLocks noGrp="1" noChangeArrowheads="1"/>
          </p:cNvSpPr>
          <p:nvPr>
            <p:ph type="sldNum" sz="quarter" idx="12"/>
          </p:nvPr>
        </p:nvSpPr>
        <p:spPr>
          <a:ln/>
        </p:spPr>
        <p:txBody>
          <a:bodyPr/>
          <a:lstStyle>
            <a:lvl1pPr>
              <a:defRPr/>
            </a:lvl1pPr>
          </a:lstStyle>
          <a:p>
            <a:pPr>
              <a:defRPr/>
            </a:pPr>
            <a:fld id="{643EE6CE-A9C2-4938-9BE8-1FFC080A12A2}" type="slidenum">
              <a:rPr lang="tr-TR"/>
              <a:pPr>
                <a:defRPr/>
              </a:pPr>
              <a:t>‹#›</a:t>
            </a:fld>
            <a:endParaRPr lang="tr-TR"/>
          </a:p>
        </p:txBody>
      </p:sp>
    </p:spTree>
    <p:extLst>
      <p:ext uri="{BB962C8B-B14F-4D97-AF65-F5344CB8AC3E}">
        <p14:creationId xmlns:p14="http://schemas.microsoft.com/office/powerpoint/2010/main" val="3186471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A28ACFB6-C5DC-44C6-A10B-E065907504E5}" type="datetime1">
              <a:rPr lang="tr-TR"/>
              <a:pPr>
                <a:defRPr/>
              </a:pPr>
              <a:t>30.12.2017</a:t>
            </a:fld>
            <a:endParaRPr lang="tr-TR"/>
          </a:p>
        </p:txBody>
      </p:sp>
      <p:sp>
        <p:nvSpPr>
          <p:cNvPr id="8"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9" name="Rectangle 6"/>
          <p:cNvSpPr>
            <a:spLocks noGrp="1" noChangeArrowheads="1"/>
          </p:cNvSpPr>
          <p:nvPr>
            <p:ph type="sldNum" sz="quarter" idx="12"/>
          </p:nvPr>
        </p:nvSpPr>
        <p:spPr>
          <a:ln/>
        </p:spPr>
        <p:txBody>
          <a:bodyPr/>
          <a:lstStyle>
            <a:lvl1pPr>
              <a:defRPr/>
            </a:lvl1pPr>
          </a:lstStyle>
          <a:p>
            <a:pPr>
              <a:defRPr/>
            </a:pPr>
            <a:fld id="{274DA27C-4BE7-45C7-88F6-5579D39E2BBD}" type="slidenum">
              <a:rPr lang="tr-TR"/>
              <a:pPr>
                <a:defRPr/>
              </a:pPr>
              <a:t>‹#›</a:t>
            </a:fld>
            <a:endParaRPr lang="tr-TR"/>
          </a:p>
        </p:txBody>
      </p:sp>
    </p:spTree>
    <p:extLst>
      <p:ext uri="{BB962C8B-B14F-4D97-AF65-F5344CB8AC3E}">
        <p14:creationId xmlns:p14="http://schemas.microsoft.com/office/powerpoint/2010/main" val="32573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542B2AD3-4F5E-467F-B813-CCAFA9C06833}" type="datetime1">
              <a:rPr lang="tr-TR"/>
              <a:pPr>
                <a:defRPr/>
              </a:pPr>
              <a:t>30.12.2017</a:t>
            </a:fld>
            <a:endParaRPr lang="tr-TR"/>
          </a:p>
        </p:txBody>
      </p:sp>
      <p:sp>
        <p:nvSpPr>
          <p:cNvPr id="4"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5" name="Rectangle 6"/>
          <p:cNvSpPr>
            <a:spLocks noGrp="1" noChangeArrowheads="1"/>
          </p:cNvSpPr>
          <p:nvPr>
            <p:ph type="sldNum" sz="quarter" idx="12"/>
          </p:nvPr>
        </p:nvSpPr>
        <p:spPr>
          <a:ln/>
        </p:spPr>
        <p:txBody>
          <a:bodyPr/>
          <a:lstStyle>
            <a:lvl1pPr>
              <a:defRPr/>
            </a:lvl1pPr>
          </a:lstStyle>
          <a:p>
            <a:pPr>
              <a:defRPr/>
            </a:pPr>
            <a:fld id="{E472B2C8-C310-4AC6-8595-B3FDE559AC89}" type="slidenum">
              <a:rPr lang="tr-TR"/>
              <a:pPr>
                <a:defRPr/>
              </a:pPr>
              <a:t>‹#›</a:t>
            </a:fld>
            <a:endParaRPr lang="tr-TR"/>
          </a:p>
        </p:txBody>
      </p:sp>
    </p:spTree>
    <p:extLst>
      <p:ext uri="{BB962C8B-B14F-4D97-AF65-F5344CB8AC3E}">
        <p14:creationId xmlns:p14="http://schemas.microsoft.com/office/powerpoint/2010/main" val="31543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AACB361-A400-463B-B64A-1D729FAE3C08}" type="datetime1">
              <a:rPr lang="tr-TR"/>
              <a:pPr>
                <a:defRPr/>
              </a:pPr>
              <a:t>30.12.2017</a:t>
            </a:fld>
            <a:endParaRPr lang="tr-TR"/>
          </a:p>
        </p:txBody>
      </p:sp>
      <p:sp>
        <p:nvSpPr>
          <p:cNvPr id="3"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4" name="Rectangle 6"/>
          <p:cNvSpPr>
            <a:spLocks noGrp="1" noChangeArrowheads="1"/>
          </p:cNvSpPr>
          <p:nvPr>
            <p:ph type="sldNum" sz="quarter" idx="12"/>
          </p:nvPr>
        </p:nvSpPr>
        <p:spPr>
          <a:ln/>
        </p:spPr>
        <p:txBody>
          <a:bodyPr/>
          <a:lstStyle>
            <a:lvl1pPr>
              <a:defRPr/>
            </a:lvl1pPr>
          </a:lstStyle>
          <a:p>
            <a:pPr>
              <a:defRPr/>
            </a:pPr>
            <a:fld id="{78E1D771-151A-4134-A67B-2C5D29119F77}" type="slidenum">
              <a:rPr lang="tr-TR"/>
              <a:pPr>
                <a:defRPr/>
              </a:pPr>
              <a:t>‹#›</a:t>
            </a:fld>
            <a:endParaRPr lang="tr-TR"/>
          </a:p>
        </p:txBody>
      </p:sp>
    </p:spTree>
    <p:extLst>
      <p:ext uri="{BB962C8B-B14F-4D97-AF65-F5344CB8AC3E}">
        <p14:creationId xmlns:p14="http://schemas.microsoft.com/office/powerpoint/2010/main" val="691108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EB890AC0-44CD-4818-8AC0-CC725681C097}" type="datetime1">
              <a:rPr lang="tr-TR"/>
              <a:pPr>
                <a:defRPr/>
              </a:pPr>
              <a:t>30.12.2017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7" name="Rectangle 6"/>
          <p:cNvSpPr>
            <a:spLocks noGrp="1" noChangeArrowheads="1"/>
          </p:cNvSpPr>
          <p:nvPr>
            <p:ph type="sldNum" sz="quarter" idx="12"/>
          </p:nvPr>
        </p:nvSpPr>
        <p:spPr>
          <a:ln/>
        </p:spPr>
        <p:txBody>
          <a:bodyPr/>
          <a:lstStyle>
            <a:lvl1pPr>
              <a:defRPr/>
            </a:lvl1pPr>
          </a:lstStyle>
          <a:p>
            <a:pPr>
              <a:defRPr/>
            </a:pPr>
            <a:fld id="{56FCA456-3293-4403-9E2D-5EC867C0C5B4}" type="slidenum">
              <a:rPr lang="tr-TR"/>
              <a:pPr>
                <a:defRPr/>
              </a:pPr>
              <a:t>‹#›</a:t>
            </a:fld>
            <a:endParaRPr lang="tr-TR"/>
          </a:p>
        </p:txBody>
      </p:sp>
    </p:spTree>
    <p:extLst>
      <p:ext uri="{BB962C8B-B14F-4D97-AF65-F5344CB8AC3E}">
        <p14:creationId xmlns:p14="http://schemas.microsoft.com/office/powerpoint/2010/main" val="95152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fld id="{DA893EAD-3B8A-45AD-A29F-433682C1224D}" type="datetime1">
              <a:rPr lang="tr-TR"/>
              <a:pPr>
                <a:defRPr/>
              </a:pPr>
              <a:t>30.12.2017</a:t>
            </a:fld>
            <a:endParaRPr lang="tr-TR"/>
          </a:p>
        </p:txBody>
      </p:sp>
      <p:sp>
        <p:nvSpPr>
          <p:cNvPr id="6" name="Rectangle 5"/>
          <p:cNvSpPr>
            <a:spLocks noGrp="1" noChangeArrowheads="1"/>
          </p:cNvSpPr>
          <p:nvPr>
            <p:ph type="ftr" sz="quarter" idx="11"/>
          </p:nvPr>
        </p:nvSpPr>
        <p:spPr>
          <a:ln/>
        </p:spPr>
        <p:txBody>
          <a:bodyPr/>
          <a:lstStyle>
            <a:lvl1pPr>
              <a:defRPr/>
            </a:lvl1pPr>
          </a:lstStyle>
          <a:p>
            <a:pPr>
              <a:defRPr/>
            </a:pPr>
            <a:r>
              <a:rPr lang="tr-TR"/>
              <a:t>ŞERİFE  ÖZDOĞAN</a:t>
            </a:r>
          </a:p>
        </p:txBody>
      </p:sp>
      <p:sp>
        <p:nvSpPr>
          <p:cNvPr id="7" name="Rectangle 6"/>
          <p:cNvSpPr>
            <a:spLocks noGrp="1" noChangeArrowheads="1"/>
          </p:cNvSpPr>
          <p:nvPr>
            <p:ph type="sldNum" sz="quarter" idx="12"/>
          </p:nvPr>
        </p:nvSpPr>
        <p:spPr>
          <a:ln/>
        </p:spPr>
        <p:txBody>
          <a:bodyPr/>
          <a:lstStyle>
            <a:lvl1pPr>
              <a:defRPr/>
            </a:lvl1pPr>
          </a:lstStyle>
          <a:p>
            <a:pPr>
              <a:defRPr/>
            </a:pPr>
            <a:fld id="{8143E866-DA97-4D83-A1BC-D540FE45C8A1}" type="slidenum">
              <a:rPr lang="tr-TR"/>
              <a:pPr>
                <a:defRPr/>
              </a:pPr>
              <a:t>‹#›</a:t>
            </a:fld>
            <a:endParaRPr lang="tr-TR"/>
          </a:p>
        </p:txBody>
      </p:sp>
    </p:spTree>
    <p:extLst>
      <p:ext uri="{BB962C8B-B14F-4D97-AF65-F5344CB8AC3E}">
        <p14:creationId xmlns:p14="http://schemas.microsoft.com/office/powerpoint/2010/main" val="406507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fld id="{05246718-5C18-4AB1-A348-BD7C33D299C1}" type="datetime1">
              <a:rPr lang="tr-TR"/>
              <a:pPr>
                <a:defRPr/>
              </a:pPr>
              <a:t>30.12.2017</a:t>
            </a:fld>
            <a:endParaRPr lang="tr-T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tr-TR"/>
              <a:t>ŞERİFE  ÖZDOĞAN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D188058-82A3-4B09-8C0C-804B3C255FE7}"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1 Başlık Yer Tutucusu"/>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051" name="2 Metin Yer Tutucusu"/>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fld id="{D9F75050-0E15-4C5B-92B0-66D068882F1F}" type="datetimeFigureOut">
              <a:rPr lang="tr-TR"/>
              <a:pPr>
                <a:defRPr/>
              </a:pPr>
              <a:t>30.12.2017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defRPr>
            </a:lvl1pPr>
          </a:lstStyle>
          <a:p>
            <a:pPr>
              <a:defRPr/>
            </a:pPr>
            <a:fld id="{3B20B6B0-52BF-4634-B8F2-5798C18750C6}"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 id="214748408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creative.gettyimages.com/source/Search/57','1','SD134"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1"/>
          <p:cNvSpPr>
            <a:spLocks noGrp="1"/>
          </p:cNvSpPr>
          <p:nvPr>
            <p:ph type="title"/>
          </p:nvPr>
        </p:nvSpPr>
        <p:spPr>
          <a:xfrm>
            <a:off x="4572000" y="1738313"/>
            <a:ext cx="4032250" cy="1295400"/>
          </a:xfrm>
        </p:spPr>
        <p:txBody>
          <a:bodyPr/>
          <a:lstStyle/>
          <a:p>
            <a:r>
              <a:rPr lang="tr-TR" sz="3000" smtClean="0">
                <a:solidFill>
                  <a:schemeClr val="bg1"/>
                </a:solidFill>
                <a:latin typeface="Algerian" pitchFamily="82" charset="0"/>
              </a:rPr>
              <a:t>motivasyon</a:t>
            </a:r>
          </a:p>
        </p:txBody>
      </p:sp>
      <p:pic>
        <p:nvPicPr>
          <p:cNvPr id="1536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45088" y="4005263"/>
            <a:ext cx="3998912" cy="2852737"/>
          </a:xfrm>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48038"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3"/>
          <p:cNvSpPr txBox="1">
            <a:spLocks noChangeArrowheads="1"/>
          </p:cNvSpPr>
          <p:nvPr/>
        </p:nvSpPr>
        <p:spPr bwMode="auto">
          <a:xfrm>
            <a:off x="323850" y="3068638"/>
            <a:ext cx="54721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pPr>
            <a:endParaRPr lang="tr-TR" sz="4000" b="1">
              <a:latin typeface="Comic Sans MS" pitchFamily="66" charset="0"/>
            </a:endParaRPr>
          </a:p>
          <a:p>
            <a:pPr eaLnBrk="1" hangingPunct="1">
              <a:lnSpc>
                <a:spcPct val="90000"/>
              </a:lnSpc>
              <a:spcBef>
                <a:spcPct val="20000"/>
              </a:spcBef>
            </a:pPr>
            <a:r>
              <a:rPr lang="tr-TR" sz="2000"/>
              <a:t>TARHAN YAPRAK</a:t>
            </a:r>
          </a:p>
          <a:p>
            <a:pPr eaLnBrk="1" hangingPunct="1">
              <a:lnSpc>
                <a:spcPct val="90000"/>
              </a:lnSpc>
              <a:spcBef>
                <a:spcPct val="20000"/>
              </a:spcBef>
            </a:pPr>
            <a:r>
              <a:rPr lang="tr-TR" sz="2000" b="1"/>
              <a:t>PROF. DR. FUAT SEZGİN FEN LİSESİ</a:t>
            </a:r>
          </a:p>
          <a:p>
            <a:pPr eaLnBrk="1" hangingPunct="1">
              <a:lnSpc>
                <a:spcPct val="90000"/>
              </a:lnSpc>
              <a:spcBef>
                <a:spcPct val="20000"/>
              </a:spcBef>
            </a:pPr>
            <a:r>
              <a:rPr lang="tr-TR" sz="2000"/>
              <a:t>REHBER ÖĞRETMENİ</a:t>
            </a:r>
          </a:p>
          <a:p>
            <a:pPr eaLnBrk="1" hangingPunct="1">
              <a:lnSpc>
                <a:spcPct val="90000"/>
              </a:lnSpc>
              <a:spcBef>
                <a:spcPct val="20000"/>
              </a:spcBef>
            </a:pPr>
            <a:endParaRPr lang="tr-TR" sz="2800"/>
          </a:p>
        </p:txBody>
      </p:sp>
    </p:spTree>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E2349EB-B52E-4AFA-9A3B-B38FF819A8BD}" type="slidenum">
              <a:rPr lang="tr-TR" smtClean="0"/>
              <a:pPr eaLnBrk="1" hangingPunct="1"/>
              <a:t>10</a:t>
            </a:fld>
            <a:endParaRPr lang="tr-TR" smtClean="0"/>
          </a:p>
        </p:txBody>
      </p:sp>
      <p:pic>
        <p:nvPicPr>
          <p:cNvPr id="24579" name="Picture 2" descr="http://www.londrali.com/uploads/articles/htQGT8KVFTHwZlDVh4yWZJiCUCI89sl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2412"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4213" y="2420938"/>
            <a:ext cx="8207375" cy="1470025"/>
          </a:xfrm>
        </p:spPr>
        <p:txBody>
          <a:bodyPr/>
          <a:lstStyle/>
          <a:p>
            <a:pPr eaLnBrk="1" hangingPunct="1"/>
            <a:r>
              <a:rPr lang="tr-TR" sz="4800" b="1" smtClean="0"/>
              <a:t>  </a:t>
            </a:r>
            <a:r>
              <a:rPr lang="tr-TR" sz="5400" b="1" smtClean="0">
                <a:solidFill>
                  <a:schemeClr val="bg1"/>
                </a:solidFill>
              </a:rPr>
              <a:t>BİREYSEL MOTİVASYON </a:t>
            </a:r>
            <a:br>
              <a:rPr lang="tr-TR" sz="5400" b="1" smtClean="0">
                <a:solidFill>
                  <a:schemeClr val="bg1"/>
                </a:solidFill>
              </a:rPr>
            </a:br>
            <a:r>
              <a:rPr lang="tr-TR" sz="5400" b="1" smtClean="0">
                <a:solidFill>
                  <a:schemeClr val="bg1"/>
                </a:solidFill>
              </a:rPr>
              <a:t>TEKNİKLERİ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7238" y="-242888"/>
            <a:ext cx="9901238" cy="1943101"/>
          </a:xfrm>
        </p:spPr>
        <p:txBody>
          <a:bodyPr/>
          <a:lstStyle/>
          <a:p>
            <a:pPr eaLnBrk="1" hangingPunct="1"/>
            <a:r>
              <a:rPr lang="tr-TR" sz="4000" b="1" smtClean="0">
                <a:solidFill>
                  <a:schemeClr val="bg1"/>
                </a:solidFill>
              </a:rPr>
              <a:t>1-  HİKAYENİZİ YAZIN</a:t>
            </a:r>
            <a:br>
              <a:rPr lang="tr-TR" sz="4000" b="1" smtClean="0">
                <a:solidFill>
                  <a:schemeClr val="bg1"/>
                </a:solidFill>
              </a:rPr>
            </a:br>
            <a:r>
              <a:rPr lang="tr-TR" sz="1800" b="1" smtClean="0">
                <a:solidFill>
                  <a:schemeClr val="tx1"/>
                </a:solidFill>
              </a:rPr>
              <a:t>«Herkesin bir hikayesi vardır ve kaçınılmaz olarak herkes kendi hikayesinin kahramanıdır»</a:t>
            </a:r>
          </a:p>
        </p:txBody>
      </p:sp>
      <p:sp>
        <p:nvSpPr>
          <p:cNvPr id="26627" name="Rectangle 3"/>
          <p:cNvSpPr>
            <a:spLocks noGrp="1" noChangeArrowheads="1"/>
          </p:cNvSpPr>
          <p:nvPr>
            <p:ph type="body" sz="half" idx="1"/>
          </p:nvPr>
        </p:nvSpPr>
        <p:spPr>
          <a:xfrm>
            <a:off x="468313" y="1628775"/>
            <a:ext cx="4038600" cy="4525963"/>
          </a:xfrm>
        </p:spPr>
        <p:txBody>
          <a:bodyPr/>
          <a:lstStyle/>
          <a:p>
            <a:pPr eaLnBrk="1" hangingPunct="1"/>
            <a:r>
              <a:rPr lang="tr-TR" sz="2000" smtClean="0">
                <a:solidFill>
                  <a:schemeClr val="bg1"/>
                </a:solidFill>
              </a:rPr>
              <a:t>Temiz bir kağıda iki  paragraf  olacak  şekilde   arzu  ettiğiniz   geleceğin  hikayesini   yazın. Gelecekte  yapmakta olduğunuz  şeyi, yaşadığınız yeri,  ve  sahip olduklarınızı  yazın.Bu sizi  hem şimdi  hem de  gelecekte  motive edecektir.</a:t>
            </a:r>
          </a:p>
          <a:p>
            <a:pPr eaLnBrk="1" hangingPunct="1"/>
            <a:endParaRPr lang="tr-TR" sz="2000" smtClean="0">
              <a:solidFill>
                <a:schemeClr val="bg1"/>
              </a:solidFill>
            </a:endParaRPr>
          </a:p>
          <a:p>
            <a:pPr eaLnBrk="1" hangingPunct="1"/>
            <a:r>
              <a:rPr lang="tr-TR" sz="2000" smtClean="0"/>
              <a:t>İbn-i Hacer ve Nasrettin Hocanın 4 seçeneği</a:t>
            </a:r>
          </a:p>
        </p:txBody>
      </p:sp>
      <p:pic>
        <p:nvPicPr>
          <p:cNvPr id="26628" name="Picture 4" descr="etidunyasi_akegitim"/>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003800" y="1930400"/>
            <a:ext cx="3313113" cy="3443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subTitle" idx="1"/>
          </p:nvPr>
        </p:nvSpPr>
        <p:spPr>
          <a:xfrm>
            <a:off x="228600" y="76200"/>
            <a:ext cx="8763000" cy="5867400"/>
          </a:xfrm>
        </p:spPr>
        <p:txBody>
          <a:bodyPr/>
          <a:lstStyle/>
          <a:p>
            <a:pPr eaLnBrk="1" hangingPunct="1">
              <a:lnSpc>
                <a:spcPct val="60000"/>
              </a:lnSpc>
              <a:defRPr/>
            </a:pPr>
            <a:endParaRPr lang="tr-TR" sz="4000" smtClean="0">
              <a:solidFill>
                <a:srgbClr val="6666FF"/>
              </a:solidFill>
            </a:endParaRPr>
          </a:p>
          <a:p>
            <a:pPr eaLnBrk="1" hangingPunct="1">
              <a:defRPr/>
            </a:pPr>
            <a:r>
              <a:rPr lang="tr-TR" sz="4000" smtClean="0">
                <a:solidFill>
                  <a:srgbClr val="FF33CC"/>
                </a:solidFill>
              </a:rPr>
              <a:t>NELERİN VAR ?</a:t>
            </a:r>
          </a:p>
          <a:p>
            <a:pPr algn="l" eaLnBrk="1" hangingPunct="1">
              <a:lnSpc>
                <a:spcPct val="50000"/>
              </a:lnSpc>
              <a:defRPr/>
            </a:pPr>
            <a:endParaRPr lang="tr-TR" sz="1400" smtClean="0">
              <a:solidFill>
                <a:srgbClr val="FF00FF"/>
              </a:solidFill>
            </a:endParaRPr>
          </a:p>
          <a:p>
            <a:pPr lvl="2" eaLnBrk="1" hangingPunct="1">
              <a:lnSpc>
                <a:spcPct val="80000"/>
              </a:lnSpc>
              <a:defRPr/>
            </a:pPr>
            <a:r>
              <a:rPr lang="tr-TR" sz="4400" b="1" smtClean="0">
                <a:solidFill>
                  <a:srgbClr val="33CC33"/>
                </a:solidFill>
                <a:effectLst>
                  <a:outerShdw blurRad="38100" dist="38100" dir="2700000" algn="tl">
                    <a:srgbClr val="000000"/>
                  </a:outerShdw>
                </a:effectLst>
                <a:latin typeface="Comic Sans MS" pitchFamily="66" charset="0"/>
              </a:rPr>
              <a:t>Potansiyeller</a:t>
            </a:r>
            <a:endParaRPr lang="tr-TR" sz="4400" b="1" smtClean="0">
              <a:solidFill>
                <a:srgbClr val="33CC33"/>
              </a:solidFill>
              <a:latin typeface="Comic Sans MS" pitchFamily="66" charset="0"/>
            </a:endParaRPr>
          </a:p>
          <a:p>
            <a:pPr lvl="2" eaLnBrk="1" hangingPunct="1">
              <a:lnSpc>
                <a:spcPct val="80000"/>
              </a:lnSpc>
              <a:defRPr/>
            </a:pPr>
            <a:r>
              <a:rPr lang="tr-TR" sz="4400" b="1" smtClean="0">
                <a:solidFill>
                  <a:srgbClr val="3366FF"/>
                </a:solidFill>
                <a:effectLst>
                  <a:outerShdw blurRad="38100" dist="38100" dir="2700000" algn="tl">
                    <a:srgbClr val="000000"/>
                  </a:outerShdw>
                </a:effectLst>
                <a:latin typeface="Comic Sans MS" pitchFamily="66" charset="0"/>
              </a:rPr>
              <a:t>Beceriler</a:t>
            </a:r>
          </a:p>
          <a:p>
            <a:pPr lvl="2" eaLnBrk="1" hangingPunct="1">
              <a:lnSpc>
                <a:spcPct val="80000"/>
              </a:lnSpc>
              <a:defRPr/>
            </a:pPr>
            <a:r>
              <a:rPr lang="tr-TR" sz="4400" b="1" smtClean="0">
                <a:solidFill>
                  <a:srgbClr val="9900CC"/>
                </a:solidFill>
                <a:effectLst>
                  <a:outerShdw blurRad="38100" dist="38100" dir="2700000" algn="tl">
                    <a:srgbClr val="000000"/>
                  </a:outerShdw>
                </a:effectLst>
                <a:latin typeface="Comic Sans MS" pitchFamily="66" charset="0"/>
              </a:rPr>
              <a:t>Aile ve yakınlar</a:t>
            </a:r>
          </a:p>
          <a:p>
            <a:pPr lvl="2" eaLnBrk="1" hangingPunct="1">
              <a:lnSpc>
                <a:spcPct val="80000"/>
              </a:lnSpc>
              <a:defRPr/>
            </a:pPr>
            <a:r>
              <a:rPr lang="tr-TR" sz="4400" b="1" smtClean="0">
                <a:solidFill>
                  <a:srgbClr val="FF6600"/>
                </a:solidFill>
                <a:effectLst>
                  <a:outerShdw blurRad="38100" dist="38100" dir="2700000" algn="tl">
                    <a:srgbClr val="000000"/>
                  </a:outerShdw>
                </a:effectLst>
                <a:latin typeface="Comic Sans MS" pitchFamily="66" charset="0"/>
              </a:rPr>
              <a:t>Arkadaşlar</a:t>
            </a:r>
          </a:p>
          <a:p>
            <a:pPr lvl="2" eaLnBrk="1" hangingPunct="1">
              <a:lnSpc>
                <a:spcPct val="80000"/>
              </a:lnSpc>
              <a:defRPr/>
            </a:pPr>
            <a:r>
              <a:rPr lang="tr-TR" sz="4400" b="1" smtClean="0">
                <a:solidFill>
                  <a:srgbClr val="FF9900"/>
                </a:solidFill>
                <a:effectLst>
                  <a:outerShdw blurRad="38100" dist="38100" dir="2700000" algn="tl">
                    <a:srgbClr val="000000"/>
                  </a:outerShdw>
                </a:effectLst>
                <a:latin typeface="Comic Sans MS" pitchFamily="66" charset="0"/>
              </a:rPr>
              <a:t>Okulun ve öğretmenler</a:t>
            </a:r>
          </a:p>
          <a:p>
            <a:pPr lvl="2" eaLnBrk="1" hangingPunct="1">
              <a:lnSpc>
                <a:spcPct val="80000"/>
              </a:lnSpc>
              <a:defRPr/>
            </a:pPr>
            <a:r>
              <a:rPr lang="tr-TR" sz="4400" b="1" smtClean="0">
                <a:solidFill>
                  <a:srgbClr val="9900FF"/>
                </a:solidFill>
                <a:effectLst>
                  <a:outerShdw blurRad="38100" dist="38100" dir="2700000" algn="tl">
                    <a:srgbClr val="000000"/>
                  </a:outerShdw>
                </a:effectLst>
                <a:latin typeface="Comic Sans MS" pitchFamily="66" charset="0"/>
              </a:rPr>
              <a:t>Diğer destek öğeleri..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iterate type="lt">
                                    <p:tmPct val="100000"/>
                                  </p:iterate>
                                  <p:childTnLst>
                                    <p:set>
                                      <p:cBhvr>
                                        <p:cTn id="6" dur="1" fill="hold">
                                          <p:stCondLst>
                                            <p:cond delay="0"/>
                                          </p:stCondLst>
                                        </p:cTn>
                                        <p:tgtEl>
                                          <p:spTgt spid="119810">
                                            <p:txEl>
                                              <p:pRg st="1" end="1"/>
                                            </p:txEl>
                                          </p:spTgt>
                                        </p:tgtEl>
                                        <p:attrNameLst>
                                          <p:attrName>style.visibility</p:attrName>
                                        </p:attrNameLst>
                                      </p:cBhvr>
                                      <p:to>
                                        <p:strVal val="visible"/>
                                      </p:to>
                                    </p:set>
                                    <p:animEffect transition="in" filter="wipe(up)">
                                      <p:cBhvr>
                                        <p:cTn id="7" dur="75"/>
                                        <p:tgtEl>
                                          <p:spTgt spid="119810">
                                            <p:txEl>
                                              <p:pRg st="1" end="1"/>
                                            </p:txEl>
                                          </p:spTgt>
                                        </p:tgtEl>
                                      </p:cBhvr>
                                    </p:animEffect>
                                  </p:childTnLst>
                                </p:cTn>
                              </p:par>
                            </p:childTnLst>
                          </p:cTn>
                        </p:par>
                        <p:par>
                          <p:cTn id="8" fill="hold" nodeType="afterGroup">
                            <p:stCondLst>
                              <p:cond delay="825"/>
                            </p:stCondLst>
                            <p:childTnLst>
                              <p:par>
                                <p:cTn id="9" presetID="22" presetClass="entr" presetSubtype="1" fill="hold" grpId="0" nodeType="afterEffect">
                                  <p:stCondLst>
                                    <p:cond delay="0"/>
                                  </p:stCondLst>
                                  <p:iterate type="wd">
                                    <p:tmPct val="10000"/>
                                  </p:iterate>
                                  <p:childTnLst>
                                    <p:set>
                                      <p:cBhvr>
                                        <p:cTn id="10" dur="1" fill="hold">
                                          <p:stCondLst>
                                            <p:cond delay="0"/>
                                          </p:stCondLst>
                                        </p:cTn>
                                        <p:tgtEl>
                                          <p:spTgt spid="119810">
                                            <p:txEl>
                                              <p:pRg st="3" end="3"/>
                                            </p:txEl>
                                          </p:spTgt>
                                        </p:tgtEl>
                                        <p:attrNameLst>
                                          <p:attrName>style.visibility</p:attrName>
                                        </p:attrNameLst>
                                      </p:cBhvr>
                                      <p:to>
                                        <p:strVal val="visible"/>
                                      </p:to>
                                    </p:set>
                                    <p:animEffect transition="in" filter="wipe(up)">
                                      <p:cBhvr>
                                        <p:cTn id="11" dur="1000"/>
                                        <p:tgtEl>
                                          <p:spTgt spid="119810">
                                            <p:txEl>
                                              <p:pRg st="3" end="3"/>
                                            </p:txEl>
                                          </p:spTgt>
                                        </p:tgtEl>
                                      </p:cBhvr>
                                    </p:animEffect>
                                  </p:childTnLst>
                                </p:cTn>
                              </p:par>
                            </p:childTnLst>
                          </p:cTn>
                        </p:par>
                        <p:par>
                          <p:cTn id="12" fill="hold" nodeType="afterGroup">
                            <p:stCondLst>
                              <p:cond delay="1825"/>
                            </p:stCondLst>
                            <p:childTnLst>
                              <p:par>
                                <p:cTn id="13" presetID="22" presetClass="entr" presetSubtype="1" fill="hold" grpId="0" nodeType="afterEffect">
                                  <p:stCondLst>
                                    <p:cond delay="0"/>
                                  </p:stCondLst>
                                  <p:iterate type="wd">
                                    <p:tmPct val="10000"/>
                                  </p:iterate>
                                  <p:childTnLst>
                                    <p:set>
                                      <p:cBhvr>
                                        <p:cTn id="14" dur="1" fill="hold">
                                          <p:stCondLst>
                                            <p:cond delay="0"/>
                                          </p:stCondLst>
                                        </p:cTn>
                                        <p:tgtEl>
                                          <p:spTgt spid="119810">
                                            <p:txEl>
                                              <p:pRg st="4" end="4"/>
                                            </p:txEl>
                                          </p:spTgt>
                                        </p:tgtEl>
                                        <p:attrNameLst>
                                          <p:attrName>style.visibility</p:attrName>
                                        </p:attrNameLst>
                                      </p:cBhvr>
                                      <p:to>
                                        <p:strVal val="visible"/>
                                      </p:to>
                                    </p:set>
                                    <p:animEffect transition="in" filter="wipe(up)">
                                      <p:cBhvr>
                                        <p:cTn id="15" dur="1000"/>
                                        <p:tgtEl>
                                          <p:spTgt spid="119810">
                                            <p:txEl>
                                              <p:pRg st="4" end="4"/>
                                            </p:txEl>
                                          </p:spTgt>
                                        </p:tgtEl>
                                      </p:cBhvr>
                                    </p:animEffect>
                                  </p:childTnLst>
                                </p:cTn>
                              </p:par>
                            </p:childTnLst>
                          </p:cTn>
                        </p:par>
                        <p:par>
                          <p:cTn id="16" fill="hold" nodeType="afterGroup">
                            <p:stCondLst>
                              <p:cond delay="2825"/>
                            </p:stCondLst>
                            <p:childTnLst>
                              <p:par>
                                <p:cTn id="17" presetID="22" presetClass="entr" presetSubtype="1" fill="hold" grpId="0" nodeType="afterEffect">
                                  <p:stCondLst>
                                    <p:cond delay="0"/>
                                  </p:stCondLst>
                                  <p:iterate type="wd">
                                    <p:tmPct val="10000"/>
                                  </p:iterate>
                                  <p:childTnLst>
                                    <p:set>
                                      <p:cBhvr>
                                        <p:cTn id="18" dur="1" fill="hold">
                                          <p:stCondLst>
                                            <p:cond delay="0"/>
                                          </p:stCondLst>
                                        </p:cTn>
                                        <p:tgtEl>
                                          <p:spTgt spid="119810">
                                            <p:txEl>
                                              <p:pRg st="5" end="5"/>
                                            </p:txEl>
                                          </p:spTgt>
                                        </p:tgtEl>
                                        <p:attrNameLst>
                                          <p:attrName>style.visibility</p:attrName>
                                        </p:attrNameLst>
                                      </p:cBhvr>
                                      <p:to>
                                        <p:strVal val="visible"/>
                                      </p:to>
                                    </p:set>
                                    <p:animEffect transition="in" filter="wipe(up)">
                                      <p:cBhvr>
                                        <p:cTn id="19" dur="1000"/>
                                        <p:tgtEl>
                                          <p:spTgt spid="119810">
                                            <p:txEl>
                                              <p:pRg st="5" end="5"/>
                                            </p:txEl>
                                          </p:spTgt>
                                        </p:tgtEl>
                                      </p:cBhvr>
                                    </p:animEffect>
                                  </p:childTnLst>
                                </p:cTn>
                              </p:par>
                            </p:childTnLst>
                          </p:cTn>
                        </p:par>
                        <p:par>
                          <p:cTn id="20" fill="hold" nodeType="afterGroup">
                            <p:stCondLst>
                              <p:cond delay="4025"/>
                            </p:stCondLst>
                            <p:childTnLst>
                              <p:par>
                                <p:cTn id="21" presetID="22" presetClass="entr" presetSubtype="1" fill="hold" grpId="0" nodeType="afterEffect">
                                  <p:stCondLst>
                                    <p:cond delay="0"/>
                                  </p:stCondLst>
                                  <p:iterate type="wd">
                                    <p:tmPct val="10000"/>
                                  </p:iterate>
                                  <p:childTnLst>
                                    <p:set>
                                      <p:cBhvr>
                                        <p:cTn id="22" dur="1" fill="hold">
                                          <p:stCondLst>
                                            <p:cond delay="0"/>
                                          </p:stCondLst>
                                        </p:cTn>
                                        <p:tgtEl>
                                          <p:spTgt spid="119810">
                                            <p:txEl>
                                              <p:pRg st="6" end="6"/>
                                            </p:txEl>
                                          </p:spTgt>
                                        </p:tgtEl>
                                        <p:attrNameLst>
                                          <p:attrName>style.visibility</p:attrName>
                                        </p:attrNameLst>
                                      </p:cBhvr>
                                      <p:to>
                                        <p:strVal val="visible"/>
                                      </p:to>
                                    </p:set>
                                    <p:animEffect transition="in" filter="wipe(up)">
                                      <p:cBhvr>
                                        <p:cTn id="23" dur="1000"/>
                                        <p:tgtEl>
                                          <p:spTgt spid="119810">
                                            <p:txEl>
                                              <p:pRg st="6" end="6"/>
                                            </p:txEl>
                                          </p:spTgt>
                                        </p:tgtEl>
                                      </p:cBhvr>
                                    </p:animEffect>
                                  </p:childTnLst>
                                </p:cTn>
                              </p:par>
                            </p:childTnLst>
                          </p:cTn>
                        </p:par>
                        <p:par>
                          <p:cTn id="24" fill="hold" nodeType="afterGroup">
                            <p:stCondLst>
                              <p:cond delay="5025"/>
                            </p:stCondLst>
                            <p:childTnLst>
                              <p:par>
                                <p:cTn id="25" presetID="22" presetClass="entr" presetSubtype="1" fill="hold" grpId="0" nodeType="afterEffect">
                                  <p:stCondLst>
                                    <p:cond delay="0"/>
                                  </p:stCondLst>
                                  <p:iterate type="wd">
                                    <p:tmPct val="10000"/>
                                  </p:iterate>
                                  <p:childTnLst>
                                    <p:set>
                                      <p:cBhvr>
                                        <p:cTn id="26" dur="1" fill="hold">
                                          <p:stCondLst>
                                            <p:cond delay="0"/>
                                          </p:stCondLst>
                                        </p:cTn>
                                        <p:tgtEl>
                                          <p:spTgt spid="119810">
                                            <p:txEl>
                                              <p:pRg st="7" end="7"/>
                                            </p:txEl>
                                          </p:spTgt>
                                        </p:tgtEl>
                                        <p:attrNameLst>
                                          <p:attrName>style.visibility</p:attrName>
                                        </p:attrNameLst>
                                      </p:cBhvr>
                                      <p:to>
                                        <p:strVal val="visible"/>
                                      </p:to>
                                    </p:set>
                                    <p:animEffect transition="in" filter="wipe(up)">
                                      <p:cBhvr>
                                        <p:cTn id="27" dur="1000"/>
                                        <p:tgtEl>
                                          <p:spTgt spid="119810">
                                            <p:txEl>
                                              <p:pRg st="7" end="7"/>
                                            </p:txEl>
                                          </p:spTgt>
                                        </p:tgtEl>
                                      </p:cBhvr>
                                    </p:animEffect>
                                  </p:childTnLst>
                                </p:cTn>
                              </p:par>
                            </p:childTnLst>
                          </p:cTn>
                        </p:par>
                        <p:par>
                          <p:cTn id="28" fill="hold" nodeType="afterGroup">
                            <p:stCondLst>
                              <p:cond delay="6225"/>
                            </p:stCondLst>
                            <p:childTnLst>
                              <p:par>
                                <p:cTn id="29" presetID="22" presetClass="entr" presetSubtype="1" fill="hold" grpId="0" nodeType="afterEffect">
                                  <p:stCondLst>
                                    <p:cond delay="0"/>
                                  </p:stCondLst>
                                  <p:iterate type="wd">
                                    <p:tmPct val="10000"/>
                                  </p:iterate>
                                  <p:childTnLst>
                                    <p:set>
                                      <p:cBhvr>
                                        <p:cTn id="30" dur="1" fill="hold">
                                          <p:stCondLst>
                                            <p:cond delay="0"/>
                                          </p:stCondLst>
                                        </p:cTn>
                                        <p:tgtEl>
                                          <p:spTgt spid="119810">
                                            <p:txEl>
                                              <p:pRg st="8" end="8"/>
                                            </p:txEl>
                                          </p:spTgt>
                                        </p:tgtEl>
                                        <p:attrNameLst>
                                          <p:attrName>style.visibility</p:attrName>
                                        </p:attrNameLst>
                                      </p:cBhvr>
                                      <p:to>
                                        <p:strVal val="visible"/>
                                      </p:to>
                                    </p:set>
                                    <p:animEffect transition="in" filter="wipe(up)">
                                      <p:cBhvr>
                                        <p:cTn id="31" dur="1000"/>
                                        <p:tgtEl>
                                          <p:spTgt spid="1198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subTitle" idx="1"/>
          </p:nvPr>
        </p:nvSpPr>
        <p:spPr>
          <a:xfrm>
            <a:off x="0" y="914400"/>
            <a:ext cx="9144000" cy="5029200"/>
          </a:xfrm>
        </p:spPr>
        <p:txBody>
          <a:bodyPr/>
          <a:lstStyle/>
          <a:p>
            <a:pPr algn="l" eaLnBrk="1" hangingPunct="1"/>
            <a:endParaRPr lang="tr-TR" sz="3400" smtClean="0">
              <a:solidFill>
                <a:srgbClr val="6600CC"/>
              </a:solidFill>
            </a:endParaRPr>
          </a:p>
          <a:p>
            <a:pPr algn="l" eaLnBrk="1" hangingPunct="1"/>
            <a:r>
              <a:rPr lang="tr-TR" sz="3400" smtClean="0">
                <a:solidFill>
                  <a:srgbClr val="6600CC"/>
                </a:solidFill>
              </a:rPr>
              <a:t>    </a:t>
            </a:r>
            <a:r>
              <a:rPr lang="tr-TR" sz="4000" smtClean="0">
                <a:solidFill>
                  <a:srgbClr val="FF0000"/>
                </a:solidFill>
              </a:rPr>
              <a:t>AMA Yaklaşımı</a:t>
            </a:r>
          </a:p>
          <a:p>
            <a:pPr algn="l" eaLnBrk="1" hangingPunct="1">
              <a:buFont typeface="Wingdings" pitchFamily="2" charset="2"/>
              <a:buChar char="Ø"/>
            </a:pPr>
            <a:r>
              <a:rPr lang="tr-TR" smtClean="0">
                <a:solidFill>
                  <a:srgbClr val="6600CC"/>
                </a:solidFill>
              </a:rPr>
              <a:t> Yapacağım </a:t>
            </a:r>
            <a:r>
              <a:rPr lang="tr-TR" sz="3600" smtClean="0">
                <a:solidFill>
                  <a:srgbClr val="FF66CC"/>
                </a:solidFill>
              </a:rPr>
              <a:t>AMA</a:t>
            </a:r>
            <a:r>
              <a:rPr lang="tr-TR" smtClean="0">
                <a:solidFill>
                  <a:srgbClr val="6600CC"/>
                </a:solidFill>
              </a:rPr>
              <a:t> ……..…..olmuyor</a:t>
            </a:r>
          </a:p>
          <a:p>
            <a:pPr algn="l" eaLnBrk="1" hangingPunct="1"/>
            <a:endParaRPr lang="tr-TR" smtClean="0">
              <a:solidFill>
                <a:srgbClr val="6600CC"/>
              </a:solidFill>
            </a:endParaRPr>
          </a:p>
          <a:p>
            <a:pPr algn="l" eaLnBrk="1" hangingPunct="1"/>
            <a:r>
              <a:rPr lang="tr-TR" sz="3400" smtClean="0">
                <a:solidFill>
                  <a:srgbClr val="6600CC"/>
                </a:solidFill>
              </a:rPr>
              <a:t>    </a:t>
            </a:r>
            <a:r>
              <a:rPr lang="tr-TR" sz="4000" smtClean="0">
                <a:solidFill>
                  <a:srgbClr val="FF9900"/>
                </a:solidFill>
              </a:rPr>
              <a:t>AMAÇLI yaklaşım</a:t>
            </a:r>
          </a:p>
          <a:p>
            <a:pPr algn="l" eaLnBrk="1" hangingPunct="1">
              <a:buFont typeface="Wingdings" pitchFamily="2" charset="2"/>
              <a:buChar char="Ø"/>
            </a:pPr>
            <a:r>
              <a:rPr lang="tr-TR" smtClean="0">
                <a:solidFill>
                  <a:srgbClr val="FF66CC"/>
                </a:solidFill>
              </a:rPr>
              <a:t> ……......</a:t>
            </a:r>
            <a:r>
              <a:rPr lang="tr-TR" smtClean="0">
                <a:solidFill>
                  <a:srgbClr val="3366FF"/>
                </a:solidFill>
              </a:rPr>
              <a:t>olmak için</a:t>
            </a:r>
            <a:r>
              <a:rPr lang="tr-TR" smtClean="0">
                <a:solidFill>
                  <a:srgbClr val="FF66FF"/>
                </a:solidFill>
              </a:rPr>
              <a:t>...….……</a:t>
            </a:r>
            <a:r>
              <a:rPr lang="tr-TR" smtClean="0">
                <a:solidFill>
                  <a:srgbClr val="3366FF"/>
                </a:solidFill>
              </a:rPr>
              <a:t>yapacağım</a:t>
            </a:r>
          </a:p>
          <a:p>
            <a:pPr algn="l" eaLnBrk="1" hangingPunct="1"/>
            <a:endParaRPr lang="tr-TR" smtClean="0">
              <a:solidFill>
                <a:srgbClr val="6600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346">
                                            <p:txEl>
                                              <p:pRg st="1" end="1"/>
                                            </p:txEl>
                                          </p:spTgt>
                                        </p:tgtEl>
                                        <p:attrNameLst>
                                          <p:attrName>style.visibility</p:attrName>
                                        </p:attrNameLst>
                                      </p:cBhvr>
                                      <p:to>
                                        <p:strVal val="visible"/>
                                      </p:to>
                                    </p:set>
                                    <p:animEffect transition="in" filter="fade">
                                      <p:cBhvr>
                                        <p:cTn id="7" dur="2000"/>
                                        <p:tgtEl>
                                          <p:spTgt spid="5734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346">
                                            <p:txEl>
                                              <p:pRg st="2" end="2"/>
                                            </p:txEl>
                                          </p:spTgt>
                                        </p:tgtEl>
                                        <p:attrNameLst>
                                          <p:attrName>style.visibility</p:attrName>
                                        </p:attrNameLst>
                                      </p:cBhvr>
                                      <p:to>
                                        <p:strVal val="visible"/>
                                      </p:to>
                                    </p:set>
                                    <p:animEffect transition="in" filter="fade">
                                      <p:cBhvr>
                                        <p:cTn id="12" dur="2000"/>
                                        <p:tgtEl>
                                          <p:spTgt spid="57346">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7346">
                                            <p:txEl>
                                              <p:pRg st="4" end="4"/>
                                            </p:txEl>
                                          </p:spTgt>
                                        </p:tgtEl>
                                        <p:attrNameLst>
                                          <p:attrName>style.visibility</p:attrName>
                                        </p:attrNameLst>
                                      </p:cBhvr>
                                      <p:to>
                                        <p:strVal val="visible"/>
                                      </p:to>
                                    </p:set>
                                    <p:animEffect transition="in" filter="fade">
                                      <p:cBhvr>
                                        <p:cTn id="17" dur="2000"/>
                                        <p:tgtEl>
                                          <p:spTgt spid="57346">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7346">
                                            <p:txEl>
                                              <p:pRg st="5" end="5"/>
                                            </p:txEl>
                                          </p:spTgt>
                                        </p:tgtEl>
                                        <p:attrNameLst>
                                          <p:attrName>style.visibility</p:attrName>
                                        </p:attrNameLst>
                                      </p:cBhvr>
                                      <p:to>
                                        <p:strVal val="visible"/>
                                      </p:to>
                                    </p:set>
                                    <p:animEffect transition="in" filter="fade">
                                      <p:cBhvr>
                                        <p:cTn id="22" dur="2000"/>
                                        <p:tgtEl>
                                          <p:spTgt spid="573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42888"/>
            <a:ext cx="9864725" cy="1143001"/>
          </a:xfrm>
        </p:spPr>
        <p:txBody>
          <a:bodyPr/>
          <a:lstStyle/>
          <a:p>
            <a:pPr algn="l" eaLnBrk="1" hangingPunct="1"/>
            <a:r>
              <a:rPr lang="tr-TR" sz="2800" b="1" smtClean="0">
                <a:solidFill>
                  <a:schemeClr val="bg1"/>
                </a:solidFill>
              </a:rPr>
              <a:t>2-Geçmişi  ve  Geleceği  Gözünüzde Canlandırın</a:t>
            </a:r>
            <a:r>
              <a:rPr lang="tr-TR" sz="4000" smtClean="0"/>
              <a:t> </a:t>
            </a:r>
          </a:p>
        </p:txBody>
      </p:sp>
      <p:sp>
        <p:nvSpPr>
          <p:cNvPr id="29699" name="Rectangle 3"/>
          <p:cNvSpPr>
            <a:spLocks noGrp="1" noChangeArrowheads="1"/>
          </p:cNvSpPr>
          <p:nvPr>
            <p:ph type="body" sz="half" idx="1"/>
          </p:nvPr>
        </p:nvSpPr>
        <p:spPr>
          <a:xfrm>
            <a:off x="4140200" y="1628775"/>
            <a:ext cx="4464050" cy="3743325"/>
          </a:xfrm>
        </p:spPr>
        <p:txBody>
          <a:bodyPr/>
          <a:lstStyle/>
          <a:p>
            <a:pPr eaLnBrk="1" hangingPunct="1"/>
            <a:r>
              <a:rPr lang="tr-TR" sz="2400" smtClean="0">
                <a:solidFill>
                  <a:schemeClr val="bg1"/>
                </a:solidFill>
              </a:rPr>
              <a:t>Geçmişi   gözünüzde canlandırdığınızda,  daha önce  nerede  olduğunuzu  ve  ne kadar   yol kat  ettiğinizi  görürsünüz. Planlı  hedeflerinize  ne kadar   ulaştığınızı  ve  nerelerde  hata  yaptığınızı  anlarsınız. Bu  sizin  doğru  yolda ilerlemenizi  sağlayacaktır.</a:t>
            </a:r>
          </a:p>
        </p:txBody>
      </p:sp>
      <p:pic>
        <p:nvPicPr>
          <p:cNvPr id="29700" name="Picture 4" descr="200217837-013"/>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16013" y="1484313"/>
            <a:ext cx="2447925" cy="331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468313" y="1773238"/>
            <a:ext cx="8229600" cy="4525962"/>
          </a:xfrm>
        </p:spPr>
        <p:txBody>
          <a:bodyPr/>
          <a:lstStyle/>
          <a:p>
            <a:pPr algn="ctr" eaLnBrk="1" hangingPunct="1">
              <a:buFontTx/>
              <a:buNone/>
            </a:pPr>
            <a:r>
              <a:rPr lang="tr-TR" sz="4000" b="1" smtClean="0">
                <a:solidFill>
                  <a:schemeClr val="bg1"/>
                </a:solidFill>
              </a:rPr>
              <a:t>“Bir yerlere  ulaşmanın  ilk adımı olduğunuz  yerde  kalamayacağınıza  karar  vermektir”</a:t>
            </a:r>
          </a:p>
          <a:p>
            <a:pPr algn="ctr" eaLnBrk="1" hangingPunct="1">
              <a:buFontTx/>
              <a:buNone/>
            </a:pPr>
            <a:r>
              <a:rPr lang="tr-TR" smtClean="0"/>
              <a:t>                                       </a:t>
            </a:r>
          </a:p>
          <a:p>
            <a:pPr algn="ctr" eaLnBrk="1" hangingPunct="1">
              <a:buFontTx/>
              <a:buNone/>
            </a:pPr>
            <a:r>
              <a:rPr lang="tr-TR" smtClean="0">
                <a:solidFill>
                  <a:schemeClr val="bg1"/>
                </a:solidFill>
              </a:rPr>
              <a:t>                                             J.B.MORGAN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242888"/>
            <a:ext cx="10044113" cy="1143001"/>
          </a:xfrm>
        </p:spPr>
        <p:txBody>
          <a:bodyPr/>
          <a:lstStyle/>
          <a:p>
            <a:pPr algn="l" eaLnBrk="1" hangingPunct="1"/>
            <a:r>
              <a:rPr lang="tr-TR" sz="3200" b="1" smtClean="0">
                <a:solidFill>
                  <a:schemeClr val="bg1"/>
                </a:solidFill>
              </a:rPr>
              <a:t>3-Motive Edici  Film İzleyin, Alıntılar  Okuyun</a:t>
            </a:r>
            <a:r>
              <a:rPr lang="tr-TR" sz="4000" smtClean="0"/>
              <a:t> </a:t>
            </a:r>
          </a:p>
        </p:txBody>
      </p:sp>
      <p:sp>
        <p:nvSpPr>
          <p:cNvPr id="31747" name="Rectangle 3"/>
          <p:cNvSpPr>
            <a:spLocks noGrp="1" noChangeArrowheads="1"/>
          </p:cNvSpPr>
          <p:nvPr>
            <p:ph type="body" sz="half" idx="1"/>
          </p:nvPr>
        </p:nvSpPr>
        <p:spPr>
          <a:xfrm>
            <a:off x="1042988" y="2332038"/>
            <a:ext cx="4038600" cy="4525962"/>
          </a:xfrm>
        </p:spPr>
        <p:txBody>
          <a:bodyPr/>
          <a:lstStyle/>
          <a:p>
            <a:pPr eaLnBrk="1" hangingPunct="1"/>
            <a:r>
              <a:rPr lang="tr-TR" smtClean="0">
                <a:solidFill>
                  <a:schemeClr val="bg1"/>
                </a:solidFill>
              </a:rPr>
              <a:t>Sizi  motive eden  film ve  alıntıların  bir  arşivini  oluşturun.</a:t>
            </a:r>
          </a:p>
          <a:p>
            <a:pPr eaLnBrk="1" hangingPunct="1"/>
            <a:endParaRPr lang="tr-TR" smtClean="0">
              <a:solidFill>
                <a:schemeClr val="bg1"/>
              </a:solidFill>
            </a:endParaRPr>
          </a:p>
          <a:p>
            <a:pPr eaLnBrk="1" hangingPunct="1"/>
            <a:endParaRPr lang="tr-TR" smtClean="0">
              <a:solidFill>
                <a:schemeClr val="bg1"/>
              </a:solidFill>
            </a:endParaRPr>
          </a:p>
        </p:txBody>
      </p:sp>
      <p:pic>
        <p:nvPicPr>
          <p:cNvPr id="31748" name="Picture 6" descr="medfrd1356"/>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5148263" y="1989138"/>
            <a:ext cx="2816225" cy="3311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468313" y="1844675"/>
            <a:ext cx="8229600" cy="4525963"/>
          </a:xfrm>
        </p:spPr>
        <p:txBody>
          <a:bodyPr/>
          <a:lstStyle/>
          <a:p>
            <a:pPr eaLnBrk="1" hangingPunct="1">
              <a:buFontTx/>
              <a:buNone/>
            </a:pPr>
            <a:r>
              <a:rPr lang="tr-TR" smtClean="0"/>
              <a:t>  </a:t>
            </a:r>
            <a:r>
              <a:rPr lang="tr-TR" b="1" smtClean="0">
                <a:solidFill>
                  <a:schemeClr val="bg1"/>
                </a:solidFill>
              </a:rPr>
              <a:t>“  Karşılaştığım  tüm  sorunlara minnettarım. Karşılaştığım  her  sorunu  çözdüğümde ileride  karşılaşabileceğim  sorunlara karşı daha  güçlü oldum. Ben   zorluklar sayesinde  geliştim ve  büyüdüm”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52413" y="-242888"/>
            <a:ext cx="8229601" cy="1143001"/>
          </a:xfrm>
        </p:spPr>
        <p:txBody>
          <a:bodyPr/>
          <a:lstStyle/>
          <a:p>
            <a:pPr eaLnBrk="1" hangingPunct="1"/>
            <a:r>
              <a:rPr lang="tr-TR" smtClean="0">
                <a:solidFill>
                  <a:schemeClr val="bg1"/>
                </a:solidFill>
              </a:rPr>
              <a:t>4- Hedeflerinizi  Belirleyin</a:t>
            </a:r>
          </a:p>
        </p:txBody>
      </p:sp>
      <p:sp>
        <p:nvSpPr>
          <p:cNvPr id="33795" name="Rectangle 3"/>
          <p:cNvSpPr>
            <a:spLocks noGrp="1" noChangeArrowheads="1"/>
          </p:cNvSpPr>
          <p:nvPr>
            <p:ph type="body" sz="half" idx="1"/>
          </p:nvPr>
        </p:nvSpPr>
        <p:spPr>
          <a:xfrm>
            <a:off x="3959225" y="1844675"/>
            <a:ext cx="5184775" cy="2044700"/>
          </a:xfrm>
        </p:spPr>
        <p:txBody>
          <a:bodyPr/>
          <a:lstStyle/>
          <a:p>
            <a:pPr eaLnBrk="1" hangingPunct="1"/>
            <a:r>
              <a:rPr lang="tr-TR" b="1" smtClean="0">
                <a:solidFill>
                  <a:schemeClr val="bg1"/>
                </a:solidFill>
              </a:rPr>
              <a:t>“  Nereye   gittiğini  bilen adama  herkes  yol açar.” </a:t>
            </a:r>
          </a:p>
          <a:p>
            <a:pPr eaLnBrk="1" hangingPunct="1">
              <a:buFontTx/>
              <a:buNone/>
            </a:pPr>
            <a:r>
              <a:rPr lang="tr-TR" b="1" smtClean="0">
                <a:solidFill>
                  <a:schemeClr val="bg1"/>
                </a:solidFill>
              </a:rPr>
              <a:t>    Ralp Waldo Emerson</a:t>
            </a:r>
          </a:p>
        </p:txBody>
      </p:sp>
      <p:sp>
        <p:nvSpPr>
          <p:cNvPr id="33796" name="Picture 6" descr="dv103034"/>
          <p:cNvSpPr>
            <a:spLocks noChangeAspect="1" noChangeArrowheads="1"/>
          </p:cNvSpPr>
          <p:nvPr>
            <p:ph sz="quarter" idx="3"/>
          </p:nvPr>
        </p:nvSpPr>
        <p:spPr>
          <a:xfrm>
            <a:off x="971550" y="1196975"/>
            <a:ext cx="2916238" cy="36718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tr-TR"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çerik Yer Tutucusu 2"/>
          <p:cNvSpPr>
            <a:spLocks noGrp="1"/>
          </p:cNvSpPr>
          <p:nvPr>
            <p:ph idx="1"/>
          </p:nvPr>
        </p:nvSpPr>
        <p:spPr>
          <a:xfrm>
            <a:off x="457200" y="1341438"/>
            <a:ext cx="8229600" cy="4784725"/>
          </a:xfrm>
        </p:spPr>
        <p:txBody>
          <a:bodyPr/>
          <a:lstStyle/>
          <a:p>
            <a:pPr marL="0" indent="0">
              <a:buFontTx/>
              <a:buNone/>
            </a:pPr>
            <a:endParaRPr lang="tr-TR" sz="4400" b="1" smtClean="0">
              <a:solidFill>
                <a:schemeClr val="bg1"/>
              </a:solidFill>
              <a:latin typeface="Algerian" pitchFamily="82" charset="0"/>
            </a:endParaRPr>
          </a:p>
          <a:p>
            <a:pPr marL="0" indent="0" algn="ctr">
              <a:buFontTx/>
              <a:buNone/>
            </a:pPr>
            <a:r>
              <a:rPr lang="tr-TR" sz="4400" b="1" smtClean="0">
                <a:solidFill>
                  <a:schemeClr val="bg1"/>
                </a:solidFill>
                <a:latin typeface="Algerian" pitchFamily="82" charset="0"/>
              </a:rPr>
              <a:t>ZİRVEDE KALMAK, </a:t>
            </a:r>
          </a:p>
          <a:p>
            <a:pPr marL="0" indent="0" algn="ctr">
              <a:buFontTx/>
              <a:buNone/>
            </a:pPr>
            <a:r>
              <a:rPr lang="tr-TR" sz="4400" b="1" smtClean="0">
                <a:solidFill>
                  <a:schemeClr val="bg1"/>
                </a:solidFill>
                <a:latin typeface="Algerian" pitchFamily="82" charset="0"/>
              </a:rPr>
              <a:t>ZİRVEYE ÇIKMAKTAN DAHA ZORDUR.</a:t>
            </a:r>
            <a:r>
              <a:rPr lang="tr-TR" sz="4400" b="1" smtClean="0">
                <a:latin typeface="Algerian" pitchFamily="82" charset="0"/>
              </a:rPr>
              <a:t/>
            </a:r>
            <a:br>
              <a:rPr lang="tr-TR" sz="4400" b="1" smtClean="0">
                <a:latin typeface="Algerian" pitchFamily="82" charset="0"/>
              </a:rPr>
            </a:br>
            <a:endParaRPr lang="tr-TR" sz="4400" b="1" smtClean="0">
              <a:latin typeface="Algerian" pitchFamily="82" charset="0"/>
            </a:endParaRPr>
          </a:p>
        </p:txBody>
      </p:sp>
      <p:sp>
        <p:nvSpPr>
          <p:cNvPr id="16387"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18EB44-4714-40E2-9E40-027125A105E2}" type="slidenum">
              <a:rPr lang="tr-TR" smtClean="0"/>
              <a:pPr eaLnBrk="1" hangingPunct="1"/>
              <a:t>2</a:t>
            </a:fld>
            <a:endParaRPr lang="tr-TR"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68313" y="260350"/>
            <a:ext cx="8229600" cy="2303463"/>
          </a:xfrm>
        </p:spPr>
        <p:txBody>
          <a:bodyPr/>
          <a:lstStyle/>
          <a:p>
            <a:pPr eaLnBrk="1" hangingPunct="1"/>
            <a:r>
              <a:rPr lang="tr-TR" smtClean="0"/>
              <a:t>SİZCE…</a:t>
            </a:r>
            <a:br>
              <a:rPr lang="tr-TR" smtClean="0"/>
            </a:br>
            <a:r>
              <a:rPr lang="tr-TR" smtClean="0"/>
              <a:t>Başarılı İnsanlar,</a:t>
            </a:r>
          </a:p>
        </p:txBody>
      </p:sp>
      <p:sp>
        <p:nvSpPr>
          <p:cNvPr id="34819" name="Rectangle 3"/>
          <p:cNvSpPr>
            <a:spLocks noGrp="1" noChangeArrowheads="1"/>
          </p:cNvSpPr>
          <p:nvPr>
            <p:ph type="body" idx="1"/>
          </p:nvPr>
        </p:nvSpPr>
        <p:spPr>
          <a:xfrm>
            <a:off x="468313" y="2924175"/>
            <a:ext cx="8229600" cy="3457575"/>
          </a:xfrm>
        </p:spPr>
        <p:txBody>
          <a:bodyPr/>
          <a:lstStyle/>
          <a:p>
            <a:pPr eaLnBrk="1" hangingPunct="1"/>
            <a:r>
              <a:rPr lang="tr-TR" smtClean="0"/>
              <a:t>Herhangi bir yere gitmeyi mi seçtiler?</a:t>
            </a:r>
          </a:p>
          <a:p>
            <a:pPr eaLnBrk="1" hangingPunct="1"/>
            <a:endParaRPr lang="tr-TR" smtClean="0"/>
          </a:p>
          <a:p>
            <a:pPr eaLnBrk="1" hangingPunct="1"/>
            <a:r>
              <a:rPr lang="tr-TR" smtClean="0"/>
              <a:t>Gidecekleri yeri ve izleyecekleri yolu mu seçtiler?</a:t>
            </a:r>
          </a:p>
          <a:p>
            <a:pPr eaLnBrk="1" hangingPunct="1"/>
            <a:endParaRPr lang="tr-TR"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r>
              <a:rPr lang="tr-TR" smtClean="0"/>
              <a:t>Hedef Belirleme</a:t>
            </a:r>
          </a:p>
        </p:txBody>
      </p:sp>
      <p:sp>
        <p:nvSpPr>
          <p:cNvPr id="35843" name="Rectangle 3"/>
          <p:cNvSpPr>
            <a:spLocks noGrp="1" noChangeArrowheads="1"/>
          </p:cNvSpPr>
          <p:nvPr>
            <p:ph type="body" idx="1"/>
          </p:nvPr>
        </p:nvSpPr>
        <p:spPr/>
        <p:txBody>
          <a:bodyPr/>
          <a:lstStyle/>
          <a:p>
            <a:pPr eaLnBrk="1" hangingPunct="1"/>
            <a:r>
              <a:rPr lang="tr-TR" smtClean="0"/>
              <a:t>Nereye gitmek istiyorum? Nasıl bir yaşamım olsun istiyorum?</a:t>
            </a:r>
          </a:p>
          <a:p>
            <a:pPr eaLnBrk="1" hangingPunct="1"/>
            <a:r>
              <a:rPr lang="tr-TR" smtClean="0"/>
              <a:t>Gitmek istediğim yere hangi yoldan ve nasıl ulaşabilirim? </a:t>
            </a:r>
          </a:p>
          <a:p>
            <a:pPr eaLnBrk="1" hangingPunct="1"/>
            <a:r>
              <a:rPr lang="tr-TR" smtClean="0"/>
              <a:t>Varmak istediğim yere ulaştığım da kazançlarım neler olacak? </a:t>
            </a:r>
          </a:p>
          <a:p>
            <a:pPr eaLnBrk="1" hangingPunct="1"/>
            <a:r>
              <a:rPr lang="tr-TR" smtClean="0"/>
              <a:t>Şimdi Ne Yapıyorum?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tr-TR" sz="2400" b="1" smtClean="0"/>
              <a:t>“SEN NEYE HAZIRSAN, O DA SENİN İÇİN HAZIRDIR.”                            </a:t>
            </a:r>
            <a:r>
              <a:rPr lang="tr-TR" sz="2400" smtClean="0"/>
              <a:t>V. MARK HANSEN</a:t>
            </a:r>
          </a:p>
        </p:txBody>
      </p:sp>
      <p:pic>
        <p:nvPicPr>
          <p:cNvPr id="36867" name="Picture 4" descr="verimsema"/>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0113" y="1196975"/>
            <a:ext cx="8243887" cy="5661025"/>
          </a:xfrm>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23850" y="-242888"/>
            <a:ext cx="6192838" cy="1143001"/>
          </a:xfrm>
        </p:spPr>
        <p:txBody>
          <a:bodyPr/>
          <a:lstStyle/>
          <a:p>
            <a:pPr eaLnBrk="1" hangingPunct="1"/>
            <a:r>
              <a:rPr lang="tr-TR" smtClean="0">
                <a:solidFill>
                  <a:schemeClr val="bg1"/>
                </a:solidFill>
              </a:rPr>
              <a:t>5-Sürekli Öğrenin</a:t>
            </a:r>
          </a:p>
        </p:txBody>
      </p:sp>
      <p:sp>
        <p:nvSpPr>
          <p:cNvPr id="37891" name="Rectangle 3"/>
          <p:cNvSpPr>
            <a:spLocks noGrp="1" noChangeArrowheads="1"/>
          </p:cNvSpPr>
          <p:nvPr>
            <p:ph type="body" sz="half" idx="1"/>
          </p:nvPr>
        </p:nvSpPr>
        <p:spPr>
          <a:xfrm>
            <a:off x="3995738" y="1844675"/>
            <a:ext cx="4608512" cy="3097213"/>
          </a:xfrm>
        </p:spPr>
        <p:txBody>
          <a:bodyPr/>
          <a:lstStyle/>
          <a:p>
            <a:pPr eaLnBrk="1" hangingPunct="1"/>
            <a:r>
              <a:rPr lang="tr-TR" sz="2400" b="1" smtClean="0">
                <a:solidFill>
                  <a:schemeClr val="bg1"/>
                </a:solidFill>
              </a:rPr>
              <a:t>Etrafınızdaki dünya  hakkında   sürekli  öğrenmeye  devam edin  ve  asla  durmayın. Sizi ilgilendiren  şeyler  hakkında sürekli okuyun,  dinleyin ve öğrenin</a:t>
            </a:r>
            <a:r>
              <a:rPr lang="tr-TR" sz="2400" smtClean="0">
                <a:solidFill>
                  <a:schemeClr val="bg1"/>
                </a:solidFill>
              </a:rPr>
              <a:t>.  </a:t>
            </a:r>
          </a:p>
        </p:txBody>
      </p:sp>
      <p:pic>
        <p:nvPicPr>
          <p:cNvPr id="37892" name="Picture 4" descr="sinav_04"/>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900113" y="1484313"/>
            <a:ext cx="2406650" cy="309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4"/>
          <p:cNvSpPr>
            <a:spLocks noChangeArrowheads="1"/>
          </p:cNvSpPr>
          <p:nvPr>
            <p:ph type="body" idx="1"/>
          </p:nvPr>
        </p:nvSpPr>
        <p:spPr>
          <a:xfrm>
            <a:off x="914400" y="2332038"/>
            <a:ext cx="8229600" cy="4525962"/>
          </a:xfrm>
          <a:noFill/>
        </p:spPr>
        <p:txBody>
          <a:bodyPr/>
          <a:lstStyle/>
          <a:p>
            <a:pPr eaLnBrk="1" hangingPunct="1">
              <a:buFontTx/>
              <a:buNone/>
            </a:pPr>
            <a:r>
              <a:rPr lang="tr-TR" sz="3600" smtClean="0">
                <a:solidFill>
                  <a:schemeClr val="bg1"/>
                </a:solidFill>
              </a:rPr>
              <a:t>  Sorulan sorulara  </a:t>
            </a:r>
            <a:r>
              <a:rPr lang="tr-TR" sz="3600" b="1" smtClean="0">
                <a:solidFill>
                  <a:schemeClr val="bg1"/>
                </a:solidFill>
              </a:rPr>
              <a:t>“BİLMİYORUM”</a:t>
            </a:r>
            <a:r>
              <a:rPr lang="tr-TR" sz="3600" smtClean="0">
                <a:solidFill>
                  <a:schemeClr val="bg1"/>
                </a:solidFill>
              </a:rPr>
              <a:t> demenin  tadını  çıkarın,  sonra hemen </a:t>
            </a:r>
            <a:r>
              <a:rPr lang="tr-TR" sz="3600" b="1" smtClean="0">
                <a:solidFill>
                  <a:schemeClr val="bg1"/>
                </a:solidFill>
              </a:rPr>
              <a:t>ÖĞRENİN</a:t>
            </a:r>
            <a:r>
              <a:rPr lang="tr-TR" sz="3600" smtClean="0">
                <a:solidFill>
                  <a:schemeClr val="bg1"/>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23850" y="-171450"/>
            <a:ext cx="8229600" cy="1143000"/>
          </a:xfrm>
        </p:spPr>
        <p:txBody>
          <a:bodyPr/>
          <a:lstStyle/>
          <a:p>
            <a:pPr algn="l" eaLnBrk="1" hangingPunct="1"/>
            <a:r>
              <a:rPr lang="tr-TR" b="1" smtClean="0">
                <a:solidFill>
                  <a:schemeClr val="bg1"/>
                </a:solidFill>
              </a:rPr>
              <a:t>6-Kendinizi  Ödüllendirin</a:t>
            </a:r>
          </a:p>
        </p:txBody>
      </p:sp>
      <p:sp>
        <p:nvSpPr>
          <p:cNvPr id="39939" name="Rectangle 3"/>
          <p:cNvSpPr>
            <a:spLocks noGrp="1" noChangeArrowheads="1"/>
          </p:cNvSpPr>
          <p:nvPr>
            <p:ph type="body" sz="half" idx="1"/>
          </p:nvPr>
        </p:nvSpPr>
        <p:spPr>
          <a:xfrm>
            <a:off x="539750" y="1557338"/>
            <a:ext cx="4114800" cy="2735262"/>
          </a:xfrm>
        </p:spPr>
        <p:txBody>
          <a:bodyPr/>
          <a:lstStyle/>
          <a:p>
            <a:pPr eaLnBrk="1" hangingPunct="1"/>
            <a:r>
              <a:rPr lang="tr-TR" sz="2800" smtClean="0">
                <a:solidFill>
                  <a:schemeClr val="bg1"/>
                </a:solidFill>
              </a:rPr>
              <a:t>Kendiniz  için ödüller  belirleyin. Hedeflerinize  ulaştığınızda  yada küçükte olsa bir  adım attığınızda kendinizi  ödüllendirin ve bunu kutlayın.</a:t>
            </a:r>
          </a:p>
        </p:txBody>
      </p:sp>
      <p:graphicFrame>
        <p:nvGraphicFramePr>
          <p:cNvPr id="39940" name="Object 4"/>
          <p:cNvGraphicFramePr>
            <a:graphicFrameLocks noChangeAspect="1"/>
          </p:cNvGraphicFramePr>
          <p:nvPr>
            <p:ph sz="half" idx="2"/>
          </p:nvPr>
        </p:nvGraphicFramePr>
        <p:xfrm>
          <a:off x="5076825" y="1773238"/>
          <a:ext cx="3509963" cy="3457575"/>
        </p:xfrm>
        <a:graphic>
          <a:graphicData uri="http://schemas.openxmlformats.org/presentationml/2006/ole">
            <mc:AlternateContent xmlns:mc="http://schemas.openxmlformats.org/markup-compatibility/2006">
              <mc:Choice xmlns:v="urn:schemas-microsoft-com:vml" Requires="v">
                <p:oleObj spid="_x0000_s39941" name="Bit Eşlem Resmi" r:id="rId3" imgW="0" imgH="0" progId="Paint.Picture">
                  <p:embed/>
                </p:oleObj>
              </mc:Choice>
              <mc:Fallback>
                <p:oleObj name="Bit Eşlem Resmi" r:id="rId3" imgW="0" imgH="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773238"/>
                        <a:ext cx="3509963"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4213" y="-171450"/>
            <a:ext cx="6932612" cy="1143000"/>
          </a:xfrm>
        </p:spPr>
        <p:txBody>
          <a:bodyPr/>
          <a:lstStyle/>
          <a:p>
            <a:pPr algn="l" eaLnBrk="1" hangingPunct="1"/>
            <a:r>
              <a:rPr lang="tr-TR" smtClean="0">
                <a:solidFill>
                  <a:schemeClr val="bg1"/>
                </a:solidFill>
              </a:rPr>
              <a:t>7- Kendinize  Güvenin</a:t>
            </a:r>
          </a:p>
        </p:txBody>
      </p:sp>
      <p:sp>
        <p:nvSpPr>
          <p:cNvPr id="40963" name="Rectangle 6"/>
          <p:cNvSpPr>
            <a:spLocks noGrp="1" noChangeArrowheads="1"/>
          </p:cNvSpPr>
          <p:nvPr>
            <p:ph type="body" sz="half" idx="1"/>
          </p:nvPr>
        </p:nvSpPr>
        <p:spPr>
          <a:xfrm>
            <a:off x="4427538" y="1052513"/>
            <a:ext cx="3959225" cy="3743325"/>
          </a:xfrm>
        </p:spPr>
        <p:txBody>
          <a:bodyPr/>
          <a:lstStyle/>
          <a:p>
            <a:pPr eaLnBrk="1" hangingPunct="1"/>
            <a:endParaRPr lang="tr-TR" b="1" smtClean="0">
              <a:solidFill>
                <a:schemeClr val="bg1"/>
              </a:solidFill>
            </a:endParaRPr>
          </a:p>
          <a:p>
            <a:pPr eaLnBrk="1" hangingPunct="1"/>
            <a:r>
              <a:rPr lang="tr-TR" b="1" smtClean="0">
                <a:solidFill>
                  <a:schemeClr val="bg1"/>
                </a:solidFill>
              </a:rPr>
              <a:t>Kendinizi </a:t>
            </a:r>
          </a:p>
          <a:p>
            <a:pPr eaLnBrk="1" hangingPunct="1">
              <a:buFontTx/>
              <a:buNone/>
            </a:pPr>
            <a:r>
              <a:rPr lang="tr-TR" b="1" smtClean="0">
                <a:solidFill>
                  <a:schemeClr val="bg1"/>
                </a:solidFill>
              </a:rPr>
              <a:t>küçümsemeyin</a:t>
            </a:r>
            <a:endParaRPr lang="tr-TR" sz="1800" b="1" smtClean="0">
              <a:solidFill>
                <a:schemeClr val="bg1"/>
              </a:solidFill>
            </a:endParaRPr>
          </a:p>
          <a:p>
            <a:pPr eaLnBrk="1" hangingPunct="1">
              <a:buFontTx/>
              <a:buNone/>
            </a:pPr>
            <a:r>
              <a:rPr lang="tr-TR" sz="2400" b="1" smtClean="0">
                <a:solidFill>
                  <a:schemeClr val="bg1"/>
                </a:solidFill>
              </a:rPr>
              <a:t>«Bana bir dayanak bulun, dünyayı yerinden oynatayım» Arşimet</a:t>
            </a:r>
          </a:p>
        </p:txBody>
      </p:sp>
      <p:graphicFrame>
        <p:nvGraphicFramePr>
          <p:cNvPr id="40964" name="Object 7"/>
          <p:cNvGraphicFramePr>
            <a:graphicFrameLocks noChangeAspect="1"/>
          </p:cNvGraphicFramePr>
          <p:nvPr>
            <p:ph sz="half" idx="2"/>
          </p:nvPr>
        </p:nvGraphicFramePr>
        <p:xfrm>
          <a:off x="900113" y="1196975"/>
          <a:ext cx="2911475" cy="3744913"/>
        </p:xfrm>
        <a:graphic>
          <a:graphicData uri="http://schemas.openxmlformats.org/presentationml/2006/ole">
            <mc:AlternateContent xmlns:mc="http://schemas.openxmlformats.org/markup-compatibility/2006">
              <mc:Choice xmlns:v="urn:schemas-microsoft-com:vml" Requires="v">
                <p:oleObj spid="_x0000_s40965" name="Bit Eşlem Resmi" r:id="rId3" imgW="3095238" imgH="3982006" progId="Paint.Picture">
                  <p:embed/>
                </p:oleObj>
              </mc:Choice>
              <mc:Fallback>
                <p:oleObj name="Bit Eşlem Resmi" r:id="rId3" imgW="3095238" imgH="3982006" progId="Paint.Picture">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1196975"/>
                        <a:ext cx="2911475" cy="3744913"/>
                      </a:xfrm>
                      <a:prstGeom prst="rect">
                        <a:avLst/>
                      </a:prstGeom>
                      <a:noFill/>
                      <a:ln>
                        <a:noFill/>
                      </a:ln>
                      <a:effectLst>
                        <a:outerShdw dist="135003" dir="2471156" algn="ctr" rotWithShape="0">
                          <a:schemeClr val="tx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5288" y="-242888"/>
            <a:ext cx="8229600" cy="1143001"/>
          </a:xfrm>
        </p:spPr>
        <p:txBody>
          <a:bodyPr/>
          <a:lstStyle/>
          <a:p>
            <a:pPr algn="l" eaLnBrk="1" hangingPunct="1"/>
            <a:r>
              <a:rPr lang="tr-TR" smtClean="0">
                <a:solidFill>
                  <a:schemeClr val="bg1"/>
                </a:solidFill>
              </a:rPr>
              <a:t>8-Sürekli gelişim</a:t>
            </a:r>
          </a:p>
        </p:txBody>
      </p:sp>
      <p:sp>
        <p:nvSpPr>
          <p:cNvPr id="41987" name="İçerik Yer Tutucusu 1"/>
          <p:cNvSpPr>
            <a:spLocks noGrp="1"/>
          </p:cNvSpPr>
          <p:nvPr>
            <p:ph sz="half" idx="2"/>
          </p:nvPr>
        </p:nvSpPr>
        <p:spPr/>
        <p:txBody>
          <a:bodyPr/>
          <a:lstStyle/>
          <a:p>
            <a:endParaRPr lang="tr-TR" smtClean="0"/>
          </a:p>
        </p:txBody>
      </p:sp>
      <p:sp>
        <p:nvSpPr>
          <p:cNvPr id="3" name="Metin Yer Tutucusu 2"/>
          <p:cNvSpPr>
            <a:spLocks noGrp="1"/>
          </p:cNvSpPr>
          <p:nvPr>
            <p:ph type="body" sz="half" idx="1"/>
          </p:nvPr>
        </p:nvSpPr>
        <p:spPr/>
        <p:txBody>
          <a:bodyPr/>
          <a:lstStyle/>
          <a:p>
            <a:pPr>
              <a:defRPr/>
            </a:pPr>
            <a:r>
              <a:rPr lang="tr-TR" dirty="0" smtClean="0"/>
              <a:t>Okuyun</a:t>
            </a:r>
          </a:p>
          <a:p>
            <a:pPr>
              <a:defRPr/>
            </a:pPr>
            <a:r>
              <a:rPr lang="tr-TR" dirty="0" smtClean="0"/>
              <a:t>Araştırın</a:t>
            </a:r>
          </a:p>
          <a:p>
            <a:pPr>
              <a:defRPr/>
            </a:pPr>
            <a:r>
              <a:rPr lang="tr-TR" dirty="0" smtClean="0"/>
              <a:t>Spor yapın</a:t>
            </a:r>
          </a:p>
          <a:p>
            <a:pPr>
              <a:defRPr/>
            </a:pPr>
            <a:r>
              <a:rPr lang="tr-TR" dirty="0" smtClean="0"/>
              <a:t>Çalışın</a:t>
            </a:r>
          </a:p>
          <a:p>
            <a:pPr>
              <a:defRPr/>
            </a:pPr>
            <a:r>
              <a:rPr lang="tr-TR" dirty="0" smtClean="0"/>
              <a:t>Üretin</a:t>
            </a:r>
          </a:p>
          <a:p>
            <a:pPr marL="0" indent="0">
              <a:buFontTx/>
              <a:buNone/>
              <a:defRPr/>
            </a:pP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611188" y="2420938"/>
            <a:ext cx="7786687" cy="1684337"/>
          </a:xfrm>
        </p:spPr>
        <p:txBody>
          <a:bodyPr/>
          <a:lstStyle/>
          <a:p>
            <a:pPr algn="ctr" eaLnBrk="1" hangingPunct="1">
              <a:buFontTx/>
              <a:buNone/>
            </a:pPr>
            <a:r>
              <a:rPr lang="tr-TR" sz="3600" smtClean="0">
                <a:solidFill>
                  <a:schemeClr val="bg1"/>
                </a:solidFill>
                <a:latin typeface="Algerian" pitchFamily="82" charset="0"/>
              </a:rPr>
              <a:t>YARDIMA İHTİYACINIZ  VARSA İSTEYİN,  YOKSA KANITLAYIN!</a:t>
            </a:r>
          </a:p>
          <a:p>
            <a:pPr algn="ctr" eaLnBrk="1" hangingPunct="1"/>
            <a:endParaRPr lang="tr-TR"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23850" y="-171450"/>
            <a:ext cx="8229600" cy="1143000"/>
          </a:xfrm>
        </p:spPr>
        <p:txBody>
          <a:bodyPr/>
          <a:lstStyle/>
          <a:p>
            <a:pPr algn="l" eaLnBrk="1" hangingPunct="1"/>
            <a:r>
              <a:rPr lang="tr-TR" b="1" smtClean="0">
                <a:solidFill>
                  <a:schemeClr val="bg1"/>
                </a:solidFill>
              </a:rPr>
              <a:t>9- Ara  Vermesini Bilin</a:t>
            </a:r>
          </a:p>
        </p:txBody>
      </p:sp>
      <p:sp>
        <p:nvSpPr>
          <p:cNvPr id="16387" name="Rectangle 3"/>
          <p:cNvSpPr>
            <a:spLocks noGrp="1" noChangeArrowheads="1"/>
          </p:cNvSpPr>
          <p:nvPr>
            <p:ph type="body" sz="half" idx="1"/>
          </p:nvPr>
        </p:nvSpPr>
        <p:spPr>
          <a:xfrm>
            <a:off x="4643438" y="1773238"/>
            <a:ext cx="4038600" cy="4525962"/>
          </a:xfrm>
        </p:spPr>
        <p:txBody>
          <a:bodyPr/>
          <a:lstStyle/>
          <a:p>
            <a:pPr eaLnBrk="1" hangingPunct="1">
              <a:defRPr/>
            </a:pPr>
            <a:r>
              <a:rPr lang="tr-TR" sz="2800" dirty="0" smtClean="0">
                <a:solidFill>
                  <a:schemeClr val="bg1"/>
                </a:solidFill>
              </a:rPr>
              <a:t>Sıkıntı duyduğunuz   durumlarda  ara vermesini bilin. Bu sizi  olaylara  farklı bir perspektiften  bakmanızı  sağlayacaktır.</a:t>
            </a:r>
          </a:p>
          <a:p>
            <a:pPr marL="0" indent="0" eaLnBrk="1" hangingPunct="1">
              <a:buFontTx/>
              <a:buNone/>
              <a:defRPr/>
            </a:pPr>
            <a:r>
              <a:rPr lang="tr-TR" sz="2400" dirty="0" smtClean="0">
                <a:solidFill>
                  <a:schemeClr val="bg1"/>
                </a:solidFill>
              </a:rPr>
              <a:t>*Kavrayış yoluyla öğrenme</a:t>
            </a:r>
          </a:p>
        </p:txBody>
      </p:sp>
      <p:graphicFrame>
        <p:nvGraphicFramePr>
          <p:cNvPr id="44036" name="Object 4"/>
          <p:cNvGraphicFramePr>
            <a:graphicFrameLocks noChangeAspect="1"/>
          </p:cNvGraphicFramePr>
          <p:nvPr>
            <p:ph sz="half" idx="2"/>
          </p:nvPr>
        </p:nvGraphicFramePr>
        <p:xfrm>
          <a:off x="755650" y="1628775"/>
          <a:ext cx="3600450" cy="3021013"/>
        </p:xfrm>
        <a:graphic>
          <a:graphicData uri="http://schemas.openxmlformats.org/presentationml/2006/ole">
            <mc:AlternateContent xmlns:mc="http://schemas.openxmlformats.org/markup-compatibility/2006">
              <mc:Choice xmlns:v="urn:schemas-microsoft-com:vml" Requires="v">
                <p:oleObj spid="_x0000_s44037" name="Bit Eşlem Resmi" r:id="rId3" imgW="4933333" imgH="3591426" progId="Paint.Picture">
                  <p:embed/>
                </p:oleObj>
              </mc:Choice>
              <mc:Fallback>
                <p:oleObj name="Bit Eşlem Resmi" r:id="rId3" imgW="4933333" imgH="359142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1628775"/>
                        <a:ext cx="3600450" cy="302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aşlık 1"/>
          <p:cNvSpPr>
            <a:spLocks noGrp="1"/>
          </p:cNvSpPr>
          <p:nvPr>
            <p:ph type="title"/>
          </p:nvPr>
        </p:nvSpPr>
        <p:spPr>
          <a:xfrm>
            <a:off x="457200" y="115888"/>
            <a:ext cx="8229600" cy="720725"/>
          </a:xfrm>
        </p:spPr>
        <p:txBody>
          <a:bodyPr/>
          <a:lstStyle/>
          <a:p>
            <a:r>
              <a:rPr lang="tr-TR" smtClean="0"/>
              <a:t>NİCK VUJİCİC</a:t>
            </a:r>
          </a:p>
        </p:txBody>
      </p:sp>
      <p:sp>
        <p:nvSpPr>
          <p:cNvPr id="17411"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AADEEE-5019-4E66-9F88-0A341A9038B7}" type="slidenum">
              <a:rPr lang="tr-TR" smtClean="0"/>
              <a:pPr eaLnBrk="1" hangingPunct="1"/>
              <a:t>3</a:t>
            </a:fld>
            <a:endParaRPr lang="tr-TR" smtClean="0"/>
          </a:p>
        </p:txBody>
      </p:sp>
      <p:pic>
        <p:nvPicPr>
          <p:cNvPr id="17412" name="Picture 2" descr="http://3.bp.blogspot.com/-bO3r-FOS_es/UpZleNlW5xI/AAAAAAAAACA/zMi68suYdBI/s1600/Nick-Vujicic-baby-Kiyoshi-Facebo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46488"/>
            <a:ext cx="558006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http://4.bp.blogspot.com/-KgiStWiHSQo/UpZleLnV8QI/AAAAAAAAAB8/b7MSiHFv2os/s320/nick-vujicic-baby-pictu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836613"/>
            <a:ext cx="3536950"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descr="nick vujicic kimdir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50" y="836613"/>
            <a:ext cx="5472113"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42888"/>
            <a:ext cx="8229600" cy="1143001"/>
          </a:xfrm>
        </p:spPr>
        <p:txBody>
          <a:bodyPr/>
          <a:lstStyle/>
          <a:p>
            <a:pPr algn="l" eaLnBrk="1" hangingPunct="1"/>
            <a:r>
              <a:rPr lang="tr-TR" smtClean="0">
                <a:solidFill>
                  <a:schemeClr val="bg1"/>
                </a:solidFill>
              </a:rPr>
              <a:t>10-Temasta  Kalın</a:t>
            </a:r>
          </a:p>
        </p:txBody>
      </p:sp>
      <p:sp>
        <p:nvSpPr>
          <p:cNvPr id="45059" name="Rectangle 3"/>
          <p:cNvSpPr>
            <a:spLocks noGrp="1" noChangeArrowheads="1"/>
          </p:cNvSpPr>
          <p:nvPr>
            <p:ph type="body" sz="half" idx="1"/>
          </p:nvPr>
        </p:nvSpPr>
        <p:spPr>
          <a:xfrm>
            <a:off x="611188" y="1844675"/>
            <a:ext cx="4535487" cy="4525963"/>
          </a:xfrm>
        </p:spPr>
        <p:txBody>
          <a:bodyPr/>
          <a:lstStyle/>
          <a:p>
            <a:pPr eaLnBrk="1" hangingPunct="1"/>
            <a:r>
              <a:rPr lang="tr-TR" sz="2800" b="1" smtClean="0">
                <a:solidFill>
                  <a:schemeClr val="bg1"/>
                </a:solidFill>
              </a:rPr>
              <a:t>Temasta  kalmak başarının temelidir.</a:t>
            </a:r>
          </a:p>
          <a:p>
            <a:pPr eaLnBrk="1" hangingPunct="1"/>
            <a:r>
              <a:rPr lang="tr-TR" sz="2800" b="1" smtClean="0">
                <a:solidFill>
                  <a:schemeClr val="bg1"/>
                </a:solidFill>
              </a:rPr>
              <a:t>Bağlantı kurmanız gereken kişilerin listesini  hazırlayın ve güncelleyin.</a:t>
            </a:r>
          </a:p>
        </p:txBody>
      </p:sp>
      <p:pic>
        <p:nvPicPr>
          <p:cNvPr id="45060" name="Picture 4" descr="kariyer1"/>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08625" y="2349500"/>
            <a:ext cx="2430463" cy="27289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825" y="-171450"/>
            <a:ext cx="8229600" cy="1143000"/>
          </a:xfrm>
        </p:spPr>
        <p:txBody>
          <a:bodyPr/>
          <a:lstStyle/>
          <a:p>
            <a:pPr algn="l" eaLnBrk="1" hangingPunct="1"/>
            <a:r>
              <a:rPr lang="tr-TR" smtClean="0">
                <a:solidFill>
                  <a:schemeClr val="bg1"/>
                </a:solidFill>
              </a:rPr>
              <a:t>11- İsteğinizi Dile  Getirin</a:t>
            </a:r>
          </a:p>
        </p:txBody>
      </p:sp>
      <p:sp>
        <p:nvSpPr>
          <p:cNvPr id="46083" name="Rectangle 3"/>
          <p:cNvSpPr>
            <a:spLocks noGrp="1" noChangeArrowheads="1"/>
          </p:cNvSpPr>
          <p:nvPr>
            <p:ph type="body" sz="half" idx="1"/>
          </p:nvPr>
        </p:nvSpPr>
        <p:spPr>
          <a:xfrm>
            <a:off x="4211638" y="1773238"/>
            <a:ext cx="4043362" cy="2376487"/>
          </a:xfrm>
        </p:spPr>
        <p:txBody>
          <a:bodyPr/>
          <a:lstStyle/>
          <a:p>
            <a:pPr eaLnBrk="1" hangingPunct="1">
              <a:lnSpc>
                <a:spcPct val="90000"/>
              </a:lnSpc>
            </a:pPr>
            <a:r>
              <a:rPr lang="tr-TR" sz="4000" smtClean="0">
                <a:solidFill>
                  <a:schemeClr val="bg1"/>
                </a:solidFill>
              </a:rPr>
              <a:t>İmaları  bırakın insanlar  düşüncelerinizi  okuyamazlar.</a:t>
            </a:r>
          </a:p>
          <a:p>
            <a:pPr eaLnBrk="1" hangingPunct="1">
              <a:lnSpc>
                <a:spcPct val="90000"/>
              </a:lnSpc>
            </a:pPr>
            <a:r>
              <a:rPr lang="tr-TR" sz="2000" b="1" smtClean="0">
                <a:solidFill>
                  <a:schemeClr val="bg1"/>
                </a:solidFill>
              </a:rPr>
              <a:t>Uzun yola çıkan N Hoca</a:t>
            </a:r>
          </a:p>
        </p:txBody>
      </p:sp>
      <p:pic>
        <p:nvPicPr>
          <p:cNvPr id="46084" name="Picture 4" descr="dv156700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042988" y="1412875"/>
            <a:ext cx="2551112" cy="345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42888"/>
            <a:ext cx="8229600" cy="1143001"/>
          </a:xfrm>
        </p:spPr>
        <p:txBody>
          <a:bodyPr/>
          <a:lstStyle/>
          <a:p>
            <a:pPr algn="l" eaLnBrk="1" hangingPunct="1"/>
            <a:r>
              <a:rPr lang="tr-TR" b="1" smtClean="0">
                <a:solidFill>
                  <a:schemeClr val="bg1"/>
                </a:solidFill>
              </a:rPr>
              <a:t>12- Düzenli Olun</a:t>
            </a:r>
          </a:p>
        </p:txBody>
      </p:sp>
      <p:sp>
        <p:nvSpPr>
          <p:cNvPr id="47107" name="Rectangle 3"/>
          <p:cNvSpPr>
            <a:spLocks noGrp="1" noChangeArrowheads="1"/>
          </p:cNvSpPr>
          <p:nvPr>
            <p:ph type="body" sz="half" idx="1"/>
          </p:nvPr>
        </p:nvSpPr>
        <p:spPr>
          <a:xfrm>
            <a:off x="684213" y="1412875"/>
            <a:ext cx="4038600" cy="4525963"/>
          </a:xfrm>
        </p:spPr>
        <p:txBody>
          <a:bodyPr/>
          <a:lstStyle/>
          <a:p>
            <a:pPr eaLnBrk="1" hangingPunct="1"/>
            <a:r>
              <a:rPr lang="tr-TR" sz="2800" b="1" smtClean="0">
                <a:solidFill>
                  <a:schemeClr val="bg1"/>
                </a:solidFill>
              </a:rPr>
              <a:t>Fiziksel dağınıklık,  zihinsel  dağınıklığa   neden olur. Düzenli  bir  hayatınız olsun  böylece  kendinizi  her gün daha  zinde hissedeceksiniz.</a:t>
            </a:r>
          </a:p>
        </p:txBody>
      </p:sp>
      <p:pic>
        <p:nvPicPr>
          <p:cNvPr id="47108" name="Picture 4" descr="sinav_0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292725" y="1844675"/>
            <a:ext cx="2854325" cy="3670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171450"/>
            <a:ext cx="8229600" cy="1143000"/>
          </a:xfrm>
        </p:spPr>
        <p:txBody>
          <a:bodyPr/>
          <a:lstStyle/>
          <a:p>
            <a:pPr algn="l" eaLnBrk="1" hangingPunct="1"/>
            <a:r>
              <a:rPr lang="tr-TR" smtClean="0">
                <a:solidFill>
                  <a:schemeClr val="bg1"/>
                </a:solidFill>
              </a:rPr>
              <a:t>13- Arkadaşlarınızı  Secin</a:t>
            </a:r>
          </a:p>
        </p:txBody>
      </p:sp>
      <p:sp>
        <p:nvSpPr>
          <p:cNvPr id="48131" name="Rectangle 3"/>
          <p:cNvSpPr>
            <a:spLocks noGrp="1" noChangeArrowheads="1"/>
          </p:cNvSpPr>
          <p:nvPr>
            <p:ph type="body" sz="half" idx="1"/>
          </p:nvPr>
        </p:nvSpPr>
        <p:spPr>
          <a:xfrm>
            <a:off x="611188" y="1628775"/>
            <a:ext cx="4038600" cy="4525963"/>
          </a:xfrm>
        </p:spPr>
        <p:txBody>
          <a:bodyPr/>
          <a:lstStyle/>
          <a:p>
            <a:pPr eaLnBrk="1" hangingPunct="1"/>
            <a:r>
              <a:rPr lang="tr-TR" sz="2400" smtClean="0">
                <a:solidFill>
                  <a:schemeClr val="bg1"/>
                </a:solidFill>
              </a:rPr>
              <a:t>Arkadaşlarınızın  negatif  davranışları mı  var?</a:t>
            </a:r>
          </a:p>
          <a:p>
            <a:pPr eaLnBrk="1" hangingPunct="1"/>
            <a:r>
              <a:rPr lang="tr-TR" sz="2400" smtClean="0">
                <a:solidFill>
                  <a:schemeClr val="bg1"/>
                </a:solidFill>
              </a:rPr>
              <a:t>Bu  sizi etkiliyor mu?</a:t>
            </a:r>
          </a:p>
          <a:p>
            <a:pPr eaLnBrk="1" hangingPunct="1"/>
            <a:r>
              <a:rPr lang="tr-TR" sz="2400" smtClean="0">
                <a:solidFill>
                  <a:schemeClr val="bg1"/>
                </a:solidFill>
              </a:rPr>
              <a:t>Birlikte zaman  geçirdiğimiz insanlar  çoğu zaman  bizim tutumumuzu etkileyebilir.</a:t>
            </a:r>
          </a:p>
          <a:p>
            <a:pPr eaLnBrk="1" hangingPunct="1"/>
            <a:r>
              <a:rPr lang="tr-TR" sz="1800" b="1" smtClean="0"/>
              <a:t>Birlikte olduklarınız sizi yukarı çıkarmazsa, aşağı çeker (son mezuniyet konuşması)</a:t>
            </a:r>
          </a:p>
          <a:p>
            <a:pPr eaLnBrk="1" hangingPunct="1"/>
            <a:endParaRPr lang="tr-TR" sz="2400" smtClean="0">
              <a:solidFill>
                <a:schemeClr val="bg1"/>
              </a:solidFill>
            </a:endParaRPr>
          </a:p>
        </p:txBody>
      </p:sp>
      <p:pic>
        <p:nvPicPr>
          <p:cNvPr id="48132" name="Picture 4" descr="anaaa"/>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59338" y="1998663"/>
            <a:ext cx="3529012" cy="3365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07950" y="-242888"/>
            <a:ext cx="8229600" cy="1143001"/>
          </a:xfrm>
        </p:spPr>
        <p:txBody>
          <a:bodyPr/>
          <a:lstStyle/>
          <a:p>
            <a:pPr eaLnBrk="1" hangingPunct="1"/>
            <a:r>
              <a:rPr lang="tr-TR" smtClean="0">
                <a:solidFill>
                  <a:schemeClr val="bg1"/>
                </a:solidFill>
              </a:rPr>
              <a:t>14-Kendinize Bir  Model  Bulun</a:t>
            </a:r>
          </a:p>
        </p:txBody>
      </p:sp>
      <p:sp>
        <p:nvSpPr>
          <p:cNvPr id="49155" name="Rectangle 3"/>
          <p:cNvSpPr>
            <a:spLocks noGrp="1" noChangeArrowheads="1"/>
          </p:cNvSpPr>
          <p:nvPr>
            <p:ph type="body" sz="half" idx="1"/>
          </p:nvPr>
        </p:nvSpPr>
        <p:spPr>
          <a:xfrm>
            <a:off x="611188" y="1125538"/>
            <a:ext cx="4038600" cy="4525962"/>
          </a:xfrm>
        </p:spPr>
        <p:txBody>
          <a:bodyPr/>
          <a:lstStyle/>
          <a:p>
            <a:pPr eaLnBrk="1" hangingPunct="1"/>
            <a:r>
              <a:rPr lang="tr-TR" sz="2800" b="1" smtClean="0">
                <a:solidFill>
                  <a:srgbClr val="FFFFFF"/>
                </a:solidFill>
              </a:rPr>
              <a:t>Kendisinden bir şeyler öğrenebileceğiniz  model  seçin. Bu kişi sizin saygı  duyduğunuz  ve  kendisi  gibi olmak istediğiniz     birisi olmalıdır.</a:t>
            </a:r>
          </a:p>
        </p:txBody>
      </p:sp>
      <p:pic>
        <p:nvPicPr>
          <p:cNvPr id="49156" name="Picture 9" descr="skd185030sdc"/>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5148263" y="1844675"/>
            <a:ext cx="2805112"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23850" y="-242888"/>
            <a:ext cx="8686800" cy="1143001"/>
          </a:xfrm>
        </p:spPr>
        <p:txBody>
          <a:bodyPr/>
          <a:lstStyle/>
          <a:p>
            <a:pPr algn="l" eaLnBrk="1" hangingPunct="1"/>
            <a:r>
              <a:rPr lang="tr-TR" sz="3600" smtClean="0">
                <a:solidFill>
                  <a:srgbClr val="FFFFFF"/>
                </a:solidFill>
              </a:rPr>
              <a:t>15-  İyimser olmak için  çaba  harcayın</a:t>
            </a:r>
          </a:p>
        </p:txBody>
      </p:sp>
      <p:sp>
        <p:nvSpPr>
          <p:cNvPr id="50179" name="Rectangle 3"/>
          <p:cNvSpPr>
            <a:spLocks noGrp="1" noChangeArrowheads="1"/>
          </p:cNvSpPr>
          <p:nvPr>
            <p:ph type="body" sz="half" idx="1"/>
          </p:nvPr>
        </p:nvSpPr>
        <p:spPr>
          <a:xfrm>
            <a:off x="4427538" y="1773238"/>
            <a:ext cx="4259262" cy="3844925"/>
          </a:xfrm>
        </p:spPr>
        <p:txBody>
          <a:bodyPr/>
          <a:lstStyle/>
          <a:p>
            <a:pPr eaLnBrk="1" hangingPunct="1"/>
            <a:r>
              <a:rPr lang="tr-TR" sz="2400" smtClean="0">
                <a:solidFill>
                  <a:srgbClr val="FFFFFF"/>
                </a:solidFill>
              </a:rPr>
              <a:t>İnsanların ne kadar  başarılı oldukları iyimser yada  kötümser olmalarına  göre  değişir.Pozitif    davranışlara  sahip olmak,  üzerinde   uğraşmanız   gereken  bir  şeydir. Önemli  olan  ne olduğunuz  yada  ne  olmadığınız  değil,  ne olabileceğinizdir.</a:t>
            </a:r>
          </a:p>
        </p:txBody>
      </p:sp>
      <p:graphicFrame>
        <p:nvGraphicFramePr>
          <p:cNvPr id="50180" name="Object 4"/>
          <p:cNvGraphicFramePr>
            <a:graphicFrameLocks noChangeAspect="1"/>
          </p:cNvGraphicFramePr>
          <p:nvPr>
            <p:ph sz="quarter" idx="2"/>
          </p:nvPr>
        </p:nvGraphicFramePr>
        <p:xfrm>
          <a:off x="827088" y="1557338"/>
          <a:ext cx="3421062" cy="3068637"/>
        </p:xfrm>
        <a:graphic>
          <a:graphicData uri="http://schemas.openxmlformats.org/presentationml/2006/ole">
            <mc:AlternateContent xmlns:mc="http://schemas.openxmlformats.org/markup-compatibility/2006">
              <mc:Choice xmlns:v="urn:schemas-microsoft-com:vml" Requires="v">
                <p:oleObj spid="_x0000_s50181" name="Image" r:id="rId3" imgW="4317460" imgH="3326984" progId="Photoshop.Image.7">
                  <p:embed/>
                </p:oleObj>
              </mc:Choice>
              <mc:Fallback>
                <p:oleObj name="Image" r:id="rId3" imgW="4317460" imgH="3326984" progId="Photoshop.Image.7">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1557338"/>
                        <a:ext cx="3421062" cy="3068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8"/>
          <p:cNvSpPr>
            <a:spLocks noGrp="1" noChangeArrowheads="1"/>
          </p:cNvSpPr>
          <p:nvPr>
            <p:ph type="title"/>
          </p:nvPr>
        </p:nvSpPr>
        <p:spPr>
          <a:xfrm>
            <a:off x="395288" y="-315913"/>
            <a:ext cx="8229600" cy="1143001"/>
          </a:xfrm>
        </p:spPr>
        <p:txBody>
          <a:bodyPr/>
          <a:lstStyle/>
          <a:p>
            <a:pPr algn="l" eaLnBrk="1" hangingPunct="1"/>
            <a:r>
              <a:rPr lang="tr-TR" sz="2800" smtClean="0">
                <a:solidFill>
                  <a:srgbClr val="FFFFFF"/>
                </a:solidFill>
              </a:rPr>
              <a:t>15-  İyimser olmak için  çaba  harcayın( devam)</a:t>
            </a:r>
          </a:p>
        </p:txBody>
      </p:sp>
      <p:pic>
        <p:nvPicPr>
          <p:cNvPr id="51203" name="Picture 5" descr="agirlik"/>
          <p:cNvPicPr>
            <a:picLocks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23850" y="1557338"/>
            <a:ext cx="8283575" cy="4032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539750" y="2133600"/>
            <a:ext cx="8229600" cy="4525963"/>
          </a:xfrm>
          <a:noFill/>
        </p:spPr>
        <p:txBody>
          <a:bodyPr/>
          <a:lstStyle/>
          <a:p>
            <a:pPr algn="ctr" eaLnBrk="1" hangingPunct="1">
              <a:buFontTx/>
              <a:buNone/>
            </a:pPr>
            <a:r>
              <a:rPr lang="tr-TR" smtClean="0">
                <a:solidFill>
                  <a:srgbClr val="FFFFFF"/>
                </a:solidFill>
              </a:rPr>
              <a:t>  </a:t>
            </a:r>
            <a:r>
              <a:rPr lang="tr-TR" b="1" smtClean="0">
                <a:solidFill>
                  <a:srgbClr val="FFFFFF"/>
                </a:solidFill>
              </a:rPr>
              <a:t>Yapabileceğinize  inanırsanız da  haklısınız, inanmazsanız da  haklısınız. </a:t>
            </a:r>
            <a:br>
              <a:rPr lang="tr-TR" b="1" smtClean="0">
                <a:solidFill>
                  <a:srgbClr val="FFFFFF"/>
                </a:solidFill>
              </a:rPr>
            </a:br>
            <a:r>
              <a:rPr lang="tr-TR" b="1" smtClean="0">
                <a:solidFill>
                  <a:srgbClr val="FFFFFF"/>
                </a:solidFill>
              </a:rPr>
              <a:t>SEÇİM  SİZİN…</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42888"/>
            <a:ext cx="8229600" cy="1143001"/>
          </a:xfrm>
        </p:spPr>
        <p:txBody>
          <a:bodyPr/>
          <a:lstStyle/>
          <a:p>
            <a:pPr algn="l" eaLnBrk="1" hangingPunct="1"/>
            <a:r>
              <a:rPr lang="tr-TR" smtClean="0">
                <a:solidFill>
                  <a:srgbClr val="FFFFFF"/>
                </a:solidFill>
              </a:rPr>
              <a:t>16- Dikkatinizi verin</a:t>
            </a:r>
          </a:p>
        </p:txBody>
      </p:sp>
      <p:sp>
        <p:nvSpPr>
          <p:cNvPr id="53251" name="Rectangle 3"/>
          <p:cNvSpPr>
            <a:spLocks noGrp="1" noChangeArrowheads="1"/>
          </p:cNvSpPr>
          <p:nvPr>
            <p:ph type="body" sz="half" idx="1"/>
          </p:nvPr>
        </p:nvSpPr>
        <p:spPr>
          <a:xfrm>
            <a:off x="611188" y="1557338"/>
            <a:ext cx="3889375" cy="2333625"/>
          </a:xfrm>
        </p:spPr>
        <p:txBody>
          <a:bodyPr/>
          <a:lstStyle/>
          <a:p>
            <a:pPr eaLnBrk="1" hangingPunct="1">
              <a:lnSpc>
                <a:spcPct val="90000"/>
              </a:lnSpc>
            </a:pPr>
            <a:r>
              <a:rPr lang="tr-TR" sz="2400" smtClean="0">
                <a:solidFill>
                  <a:srgbClr val="FFFFFF"/>
                </a:solidFill>
              </a:rPr>
              <a:t>FIRSAT  HER YERDEDİR! Ve  ortaya  çıktıklarında fark edebilmek için dikkatinizi vermelisiniz.</a:t>
            </a:r>
          </a:p>
          <a:p>
            <a:pPr eaLnBrk="1" hangingPunct="1">
              <a:lnSpc>
                <a:spcPct val="90000"/>
              </a:lnSpc>
            </a:pPr>
            <a:r>
              <a:rPr lang="tr-TR" sz="2400" smtClean="0">
                <a:solidFill>
                  <a:srgbClr val="FFFFFF"/>
                </a:solidFill>
              </a:rPr>
              <a:t>“Yeniden  bakmayı deneyin  göreceksiniz”</a:t>
            </a:r>
          </a:p>
        </p:txBody>
      </p:sp>
      <p:pic>
        <p:nvPicPr>
          <p:cNvPr id="53252" name="Picture 4" descr="etidunyasi_akegitim2"/>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787900" y="2133600"/>
            <a:ext cx="3311525" cy="2890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7950" y="-171450"/>
            <a:ext cx="8229600" cy="1143000"/>
          </a:xfrm>
        </p:spPr>
        <p:txBody>
          <a:bodyPr/>
          <a:lstStyle/>
          <a:p>
            <a:pPr eaLnBrk="1" hangingPunct="1"/>
            <a:r>
              <a:rPr lang="tr-TR" smtClean="0">
                <a:solidFill>
                  <a:srgbClr val="FFFFFF"/>
                </a:solidFill>
              </a:rPr>
              <a:t>17-  Sorumluluğu  Kabul  Edin</a:t>
            </a:r>
          </a:p>
        </p:txBody>
      </p:sp>
      <p:sp>
        <p:nvSpPr>
          <p:cNvPr id="54275" name="Rectangle 3"/>
          <p:cNvSpPr>
            <a:spLocks noGrp="1" noChangeArrowheads="1"/>
          </p:cNvSpPr>
          <p:nvPr>
            <p:ph type="body" idx="1"/>
          </p:nvPr>
        </p:nvSpPr>
        <p:spPr>
          <a:xfrm>
            <a:off x="539750" y="1412875"/>
            <a:ext cx="8229600" cy="4525963"/>
          </a:xfrm>
        </p:spPr>
        <p:txBody>
          <a:bodyPr/>
          <a:lstStyle/>
          <a:p>
            <a:pPr algn="ctr" eaLnBrk="1" hangingPunct="1">
              <a:buFontTx/>
              <a:buNone/>
            </a:pPr>
            <a:r>
              <a:rPr lang="tr-TR" smtClean="0"/>
              <a:t>  </a:t>
            </a:r>
          </a:p>
          <a:p>
            <a:pPr algn="ctr" eaLnBrk="1" hangingPunct="1">
              <a:buFontTx/>
              <a:buNone/>
            </a:pPr>
            <a:r>
              <a:rPr lang="tr-TR" smtClean="0"/>
              <a:t> </a:t>
            </a:r>
            <a:r>
              <a:rPr lang="tr-TR" b="1" smtClean="0">
                <a:solidFill>
                  <a:srgbClr val="FFFFFF"/>
                </a:solidFill>
              </a:rPr>
              <a:t>“Kendi  şartlarınızı yaratmaktan </a:t>
            </a:r>
          </a:p>
          <a:p>
            <a:pPr algn="ctr" eaLnBrk="1" hangingPunct="1">
              <a:buFontTx/>
              <a:buNone/>
            </a:pPr>
            <a:r>
              <a:rPr lang="tr-TR" b="1" smtClean="0">
                <a:solidFill>
                  <a:srgbClr val="FFFFFF"/>
                </a:solidFill>
              </a:rPr>
              <a:t>kendiniz  sorumlusunuz” H.Frod</a:t>
            </a:r>
          </a:p>
          <a:p>
            <a:pPr algn="ctr" eaLnBrk="1" hangingPunct="1">
              <a:buFontTx/>
              <a:buNone/>
            </a:pPr>
            <a:endParaRPr lang="tr-TR" b="1" smtClean="0">
              <a:solidFill>
                <a:srgbClr val="FFFFFF"/>
              </a:solidFill>
            </a:endParaRPr>
          </a:p>
          <a:p>
            <a:pPr algn="ctr" eaLnBrk="1" hangingPunct="1">
              <a:buFontTx/>
              <a:buNone/>
            </a:pPr>
            <a:r>
              <a:rPr lang="tr-TR" b="1" smtClean="0">
                <a:solidFill>
                  <a:srgbClr val="FFFFFF"/>
                </a:solidFill>
              </a:rPr>
              <a:t>“Büyüklüğün  bedeli  sorumluluktur!” </a:t>
            </a:r>
          </a:p>
          <a:p>
            <a:pPr algn="ctr" eaLnBrk="1" hangingPunct="1">
              <a:buFontTx/>
              <a:buNone/>
            </a:pPr>
            <a:r>
              <a:rPr lang="tr-TR" b="1" smtClean="0">
                <a:solidFill>
                  <a:srgbClr val="FFFFFF"/>
                </a:solidFill>
              </a:rPr>
              <a:t>                                              w.Churchill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Veri Yer Tutucusu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tr-TR" smtClean="0"/>
          </a:p>
        </p:txBody>
      </p:sp>
      <p:sp>
        <p:nvSpPr>
          <p:cNvPr id="18435"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C12D64-E34C-4A7A-8DB7-70D7E1595661}" type="slidenum">
              <a:rPr lang="tr-TR" smtClean="0"/>
              <a:pPr eaLnBrk="1" hangingPunct="1"/>
              <a:t>4</a:t>
            </a:fld>
            <a:endParaRPr lang="tr-TR" smtClean="0"/>
          </a:p>
        </p:txBody>
      </p:sp>
      <p:pic>
        <p:nvPicPr>
          <p:cNvPr id="1843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34950"/>
            <a:ext cx="8229600" cy="1143000"/>
          </a:xfrm>
        </p:spPr>
        <p:txBody>
          <a:bodyPr/>
          <a:lstStyle/>
          <a:p>
            <a:pPr algn="l" eaLnBrk="1" hangingPunct="1"/>
            <a:r>
              <a:rPr lang="tr-TR" smtClean="0">
                <a:solidFill>
                  <a:schemeClr val="bg1"/>
                </a:solidFill>
              </a:rPr>
              <a:t>18. Yardım Edin</a:t>
            </a:r>
          </a:p>
        </p:txBody>
      </p:sp>
      <p:sp>
        <p:nvSpPr>
          <p:cNvPr id="55299" name="Rectangle 3"/>
          <p:cNvSpPr>
            <a:spLocks noGrp="1" noChangeArrowheads="1"/>
          </p:cNvSpPr>
          <p:nvPr>
            <p:ph type="body" idx="1"/>
          </p:nvPr>
        </p:nvSpPr>
        <p:spPr/>
        <p:txBody>
          <a:bodyPr/>
          <a:lstStyle/>
          <a:p>
            <a:pPr eaLnBrk="1" hangingPunct="1"/>
            <a:r>
              <a:rPr lang="tr-TR" b="1" smtClean="0">
                <a:solidFill>
                  <a:schemeClr val="bg1"/>
                </a:solidFill>
              </a:rPr>
              <a:t>yardım etmek  bize  kedimizi iyi  hissettirir.</a:t>
            </a:r>
          </a:p>
          <a:p>
            <a:pPr eaLnBrk="1" hangingPunct="1"/>
            <a:r>
              <a:rPr lang="tr-TR" b="1" smtClean="0">
                <a:solidFill>
                  <a:schemeClr val="bg1"/>
                </a:solidFill>
              </a:rPr>
              <a:t>Yanan  bir mum başka  bir  mumu  yaktıktan sonra daha  az yanmaz.</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171450"/>
            <a:ext cx="8229600" cy="1143000"/>
          </a:xfrm>
        </p:spPr>
        <p:txBody>
          <a:bodyPr/>
          <a:lstStyle/>
          <a:p>
            <a:pPr algn="l" eaLnBrk="1" hangingPunct="1"/>
            <a:r>
              <a:rPr lang="tr-TR" smtClean="0">
                <a:solidFill>
                  <a:srgbClr val="FFFFFF"/>
                </a:solidFill>
              </a:rPr>
              <a:t>19.  Müzik Dinleyin</a:t>
            </a:r>
          </a:p>
        </p:txBody>
      </p:sp>
      <p:sp>
        <p:nvSpPr>
          <p:cNvPr id="56323" name="Rectangle 3"/>
          <p:cNvSpPr>
            <a:spLocks noGrp="1" noChangeArrowheads="1"/>
          </p:cNvSpPr>
          <p:nvPr>
            <p:ph type="body" sz="half" idx="1"/>
          </p:nvPr>
        </p:nvSpPr>
        <p:spPr>
          <a:xfrm>
            <a:off x="4500563" y="2332038"/>
            <a:ext cx="4038600" cy="4525962"/>
          </a:xfrm>
        </p:spPr>
        <p:txBody>
          <a:bodyPr/>
          <a:lstStyle/>
          <a:p>
            <a:pPr eaLnBrk="1" hangingPunct="1"/>
            <a:r>
              <a:rPr lang="tr-TR" b="1" smtClean="0">
                <a:solidFill>
                  <a:srgbClr val="FFFFFF"/>
                </a:solidFill>
              </a:rPr>
              <a:t>Müzik; </a:t>
            </a:r>
          </a:p>
          <a:p>
            <a:pPr eaLnBrk="1" hangingPunct="1">
              <a:buFontTx/>
              <a:buNone/>
            </a:pPr>
            <a:r>
              <a:rPr lang="tr-TR" b="1" smtClean="0">
                <a:solidFill>
                  <a:srgbClr val="FFFFFF"/>
                </a:solidFill>
              </a:rPr>
              <a:t>   sakinleştirir, </a:t>
            </a:r>
          </a:p>
          <a:p>
            <a:pPr eaLnBrk="1" hangingPunct="1">
              <a:buFontTx/>
              <a:buNone/>
            </a:pPr>
            <a:r>
              <a:rPr lang="tr-TR" b="1" smtClean="0">
                <a:solidFill>
                  <a:srgbClr val="FFFFFF"/>
                </a:solidFill>
              </a:rPr>
              <a:t>   heyecanlandırır, </a:t>
            </a:r>
          </a:p>
          <a:p>
            <a:pPr eaLnBrk="1" hangingPunct="1">
              <a:buFontTx/>
              <a:buNone/>
            </a:pPr>
            <a:r>
              <a:rPr lang="tr-TR" b="1" smtClean="0">
                <a:solidFill>
                  <a:srgbClr val="FFFFFF"/>
                </a:solidFill>
              </a:rPr>
              <a:t>   motive eder.</a:t>
            </a:r>
          </a:p>
        </p:txBody>
      </p:sp>
      <p:pic>
        <p:nvPicPr>
          <p:cNvPr id="56324" name="Picture 5" descr="skd191350sdc">
            <a:hlinkClick r:id="rId2"/>
          </p:cNvPr>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00113" y="1412875"/>
            <a:ext cx="3240087" cy="32400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42888"/>
            <a:ext cx="8229600" cy="1143001"/>
          </a:xfrm>
        </p:spPr>
        <p:txBody>
          <a:bodyPr/>
          <a:lstStyle/>
          <a:p>
            <a:pPr algn="l" eaLnBrk="1" hangingPunct="1"/>
            <a:r>
              <a:rPr lang="tr-TR" b="1" smtClean="0"/>
              <a:t> </a:t>
            </a:r>
            <a:r>
              <a:rPr lang="tr-TR" sz="4000" b="1" smtClean="0">
                <a:solidFill>
                  <a:srgbClr val="FFFFFF"/>
                </a:solidFill>
              </a:rPr>
              <a:t>20-İLERLEMENİZİ ÖLÇÜN</a:t>
            </a:r>
            <a:r>
              <a:rPr lang="tr-TR" smtClean="0"/>
              <a:t> </a:t>
            </a:r>
          </a:p>
        </p:txBody>
      </p:sp>
      <p:sp>
        <p:nvSpPr>
          <p:cNvPr id="57347" name="Rectangle 3"/>
          <p:cNvSpPr>
            <a:spLocks noGrp="1" noChangeArrowheads="1"/>
          </p:cNvSpPr>
          <p:nvPr>
            <p:ph type="body" idx="1"/>
          </p:nvPr>
        </p:nvSpPr>
        <p:spPr>
          <a:xfrm>
            <a:off x="755650" y="2133600"/>
            <a:ext cx="7570788" cy="4525963"/>
          </a:xfrm>
        </p:spPr>
        <p:txBody>
          <a:bodyPr/>
          <a:lstStyle/>
          <a:p>
            <a:pPr eaLnBrk="1" hangingPunct="1">
              <a:buFontTx/>
              <a:buNone/>
            </a:pPr>
            <a:r>
              <a:rPr lang="tr-TR" smtClean="0"/>
              <a:t>   </a:t>
            </a:r>
            <a:r>
              <a:rPr lang="tr-TR" b="1" smtClean="0">
                <a:solidFill>
                  <a:schemeClr val="bg1"/>
                </a:solidFill>
              </a:rPr>
              <a:t>Çalışmalarınızdaki ilerlemenizi ölçün. İlerlemenizi ölçmek, hedefiniz gerçekleşinceye kadar motivasyonunuz en üst seviyede tutacaktır.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4925" y="-242888"/>
            <a:ext cx="8229600" cy="1143001"/>
          </a:xfrm>
        </p:spPr>
        <p:txBody>
          <a:bodyPr/>
          <a:lstStyle/>
          <a:p>
            <a:pPr eaLnBrk="1" hangingPunct="1"/>
            <a:r>
              <a:rPr lang="tr-TR" smtClean="0">
                <a:solidFill>
                  <a:schemeClr val="bg1"/>
                </a:solidFill>
              </a:rPr>
              <a:t>21. “Teşekkür  Ederim”  Deyin</a:t>
            </a:r>
          </a:p>
        </p:txBody>
      </p:sp>
      <p:sp>
        <p:nvSpPr>
          <p:cNvPr id="58371" name="Rectangle 3"/>
          <p:cNvSpPr>
            <a:spLocks noGrp="1" noChangeArrowheads="1"/>
          </p:cNvSpPr>
          <p:nvPr>
            <p:ph type="body" idx="1"/>
          </p:nvPr>
        </p:nvSpPr>
        <p:spPr>
          <a:xfrm>
            <a:off x="684213" y="2060575"/>
            <a:ext cx="8229600" cy="4525963"/>
          </a:xfrm>
        </p:spPr>
        <p:txBody>
          <a:bodyPr/>
          <a:lstStyle/>
          <a:p>
            <a:pPr eaLnBrk="1" hangingPunct="1"/>
            <a:r>
              <a:rPr lang="tr-TR" b="1" smtClean="0">
                <a:solidFill>
                  <a:schemeClr val="bg1"/>
                </a:solidFill>
              </a:rPr>
              <a:t>Bir  şeyi  doğru yapan birini  gördüğünüzde teşekkür ederim  deyin.</a:t>
            </a:r>
          </a:p>
          <a:p>
            <a:pPr eaLnBrk="1" hangingPunct="1"/>
            <a:r>
              <a:rPr lang="tr-TR" b="1" smtClean="0">
                <a:solidFill>
                  <a:schemeClr val="bg1"/>
                </a:solidFill>
              </a:rPr>
              <a:t>Teşekkür  verenin aldığı bir  hediyedir.</a:t>
            </a:r>
          </a:p>
          <a:p>
            <a:pPr eaLnBrk="1" hangingPunct="1"/>
            <a:r>
              <a:rPr lang="tr-TR" b="1" smtClean="0">
                <a:solidFill>
                  <a:schemeClr val="bg1"/>
                </a:solidFill>
              </a:rPr>
              <a:t>Teşekkürünüzü geciktirmeyin.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subTitle" idx="1"/>
          </p:nvPr>
        </p:nvSpPr>
        <p:spPr>
          <a:xfrm>
            <a:off x="0" y="228600"/>
            <a:ext cx="9067800" cy="5943600"/>
          </a:xfrm>
        </p:spPr>
        <p:txBody>
          <a:bodyPr/>
          <a:lstStyle/>
          <a:p>
            <a:pPr eaLnBrk="1" hangingPunct="1">
              <a:lnSpc>
                <a:spcPct val="140000"/>
              </a:lnSpc>
              <a:defRPr/>
            </a:pPr>
            <a:r>
              <a:rPr lang="tr-TR" sz="3800" dirty="0" smtClean="0">
                <a:solidFill>
                  <a:srgbClr val="6600CC"/>
                </a:solidFill>
              </a:rPr>
              <a:t>  </a:t>
            </a:r>
          </a:p>
          <a:p>
            <a:pPr eaLnBrk="1" hangingPunct="1">
              <a:lnSpc>
                <a:spcPct val="140000"/>
              </a:lnSpc>
              <a:defRPr/>
            </a:pPr>
            <a:endParaRPr lang="tr-TR" sz="2800" dirty="0" smtClean="0">
              <a:solidFill>
                <a:srgbClr val="6600CC"/>
              </a:solidFill>
            </a:endParaRPr>
          </a:p>
          <a:p>
            <a:pPr eaLnBrk="1" hangingPunct="1">
              <a:lnSpc>
                <a:spcPct val="140000"/>
              </a:lnSpc>
              <a:defRPr/>
            </a:pPr>
            <a:r>
              <a:rPr lang="tr-TR" sz="2800" dirty="0" smtClean="0">
                <a:solidFill>
                  <a:srgbClr val="6600CC"/>
                </a:solidFill>
              </a:rPr>
              <a:t>Öğrenme ortamının içinde yer al,</a:t>
            </a:r>
          </a:p>
          <a:p>
            <a:pPr eaLnBrk="1" hangingPunct="1">
              <a:defRPr/>
            </a:pPr>
            <a:r>
              <a:rPr lang="tr-TR" sz="2800" dirty="0" smtClean="0">
                <a:solidFill>
                  <a:srgbClr val="6600CC"/>
                </a:solidFill>
              </a:rPr>
              <a:t>   “ </a:t>
            </a:r>
            <a:r>
              <a:rPr lang="tr-TR" sz="2800" dirty="0" err="1" smtClean="0">
                <a:solidFill>
                  <a:srgbClr val="FF6600"/>
                </a:solidFill>
                <a:latin typeface="Comic Sans MS" pitchFamily="66" charset="0"/>
              </a:rPr>
              <a:t>mış</a:t>
            </a:r>
            <a:r>
              <a:rPr lang="tr-TR" sz="2800" dirty="0" smtClean="0">
                <a:solidFill>
                  <a:srgbClr val="FF6600"/>
                </a:solidFill>
                <a:latin typeface="Comic Sans MS" pitchFamily="66" charset="0"/>
              </a:rPr>
              <a:t> </a:t>
            </a:r>
            <a:r>
              <a:rPr lang="tr-TR" sz="2800" dirty="0" smtClean="0">
                <a:solidFill>
                  <a:srgbClr val="6600CC"/>
                </a:solidFill>
              </a:rPr>
              <a:t>” gibi yapma.</a:t>
            </a:r>
          </a:p>
          <a:p>
            <a:pPr eaLnBrk="1" hangingPunct="1">
              <a:defRPr/>
            </a:pPr>
            <a:endParaRPr lang="tr-TR" sz="2800" dirty="0" smtClean="0">
              <a:solidFill>
                <a:srgbClr val="6600CC"/>
              </a:solidFill>
            </a:endParaRPr>
          </a:p>
          <a:p>
            <a:pPr lvl="2" algn="just" eaLnBrk="1" hangingPunct="1">
              <a:buFont typeface="Wingdings" pitchFamily="2" charset="2"/>
              <a:buChar char="v"/>
              <a:defRPr/>
            </a:pPr>
            <a:r>
              <a:rPr lang="tr-TR" sz="2800" b="1" dirty="0" smtClean="0">
                <a:solidFill>
                  <a:srgbClr val="FF9900"/>
                </a:solidFill>
                <a:effectLst>
                  <a:outerShdw blurRad="38100" dist="38100" dir="2700000" algn="tl">
                    <a:srgbClr val="000000"/>
                  </a:outerShdw>
                </a:effectLst>
              </a:rPr>
              <a:t>Pozitif düşünmeyi dene</a:t>
            </a:r>
          </a:p>
          <a:p>
            <a:pPr lvl="2" algn="just" eaLnBrk="1" hangingPunct="1">
              <a:buFont typeface="Wingdings" pitchFamily="2" charset="2"/>
              <a:buChar char="v"/>
              <a:defRPr/>
            </a:pPr>
            <a:r>
              <a:rPr lang="tr-TR" sz="2800" b="1" dirty="0" smtClean="0">
                <a:solidFill>
                  <a:srgbClr val="00CC00"/>
                </a:solidFill>
                <a:effectLst>
                  <a:outerShdw blurRad="38100" dist="38100" dir="2700000" algn="tl">
                    <a:srgbClr val="000000"/>
                  </a:outerShdw>
                </a:effectLst>
              </a:rPr>
              <a:t>Sorun üretme ! </a:t>
            </a:r>
          </a:p>
          <a:p>
            <a:pPr lvl="2" algn="just" eaLnBrk="1" hangingPunct="1">
              <a:buFont typeface="Wingdings" pitchFamily="2" charset="2"/>
              <a:buChar char="v"/>
              <a:defRPr/>
            </a:pPr>
            <a:r>
              <a:rPr lang="tr-TR" sz="2800" b="1" dirty="0" smtClean="0">
                <a:solidFill>
                  <a:srgbClr val="FF6600"/>
                </a:solidFill>
                <a:effectLst>
                  <a:outerShdw blurRad="38100" dist="38100" dir="2700000" algn="tl">
                    <a:srgbClr val="000000"/>
                  </a:outerShdw>
                </a:effectLst>
              </a:rPr>
              <a:t>Çözüme  odaklan</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in)">
                                      <p:cBhvr>
                                        <p:cTn id="7" dur="500"/>
                                        <p:tgtEl>
                                          <p:spTgt spid="59394">
                                            <p:txEl>
                                              <p:pRg st="0" end="0"/>
                                            </p:txEl>
                                          </p:spTgt>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9394">
                                            <p:txEl>
                                              <p:pRg st="2" end="2"/>
                                            </p:txEl>
                                          </p:spTgt>
                                        </p:tgtEl>
                                        <p:attrNameLst>
                                          <p:attrName>style.visibility</p:attrName>
                                        </p:attrNameLst>
                                      </p:cBhvr>
                                      <p:to>
                                        <p:strVal val="visible"/>
                                      </p:to>
                                    </p:set>
                                    <p:animEffect transition="in" filter="box(in)">
                                      <p:cBhvr>
                                        <p:cTn id="11" dur="500"/>
                                        <p:tgtEl>
                                          <p:spTgt spid="59394">
                                            <p:txEl>
                                              <p:pRg st="2" end="2"/>
                                            </p:txEl>
                                          </p:spTgt>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59394">
                                            <p:txEl>
                                              <p:pRg st="3" end="3"/>
                                            </p:txEl>
                                          </p:spTgt>
                                        </p:tgtEl>
                                        <p:attrNameLst>
                                          <p:attrName>style.visibility</p:attrName>
                                        </p:attrNameLst>
                                      </p:cBhvr>
                                      <p:to>
                                        <p:strVal val="visible"/>
                                      </p:to>
                                    </p:set>
                                    <p:animEffect transition="in" filter="box(in)">
                                      <p:cBhvr>
                                        <p:cTn id="14" dur="500"/>
                                        <p:tgtEl>
                                          <p:spTgt spid="59394">
                                            <p:txEl>
                                              <p:pRg st="3" end="3"/>
                                            </p:txEl>
                                          </p:spTgt>
                                        </p:tgtEl>
                                      </p:cBhvr>
                                    </p:animEffect>
                                  </p:childTnLst>
                                </p:cTn>
                              </p:par>
                            </p:childTnLst>
                          </p:cTn>
                        </p:par>
                        <p:par>
                          <p:cTn id="15" fill="hold" nodeType="afterGroup">
                            <p:stCondLst>
                              <p:cond delay="1000"/>
                            </p:stCondLst>
                            <p:childTnLst>
                              <p:par>
                                <p:cTn id="16" presetID="22" presetClass="entr" presetSubtype="1" fill="hold" grpId="0" nodeType="afterEffect">
                                  <p:stCondLst>
                                    <p:cond delay="0"/>
                                  </p:stCondLst>
                                  <p:iterate type="lt">
                                    <p:tmPct val="100000"/>
                                  </p:iterate>
                                  <p:childTnLst>
                                    <p:set>
                                      <p:cBhvr>
                                        <p:cTn id="17" dur="1" fill="hold">
                                          <p:stCondLst>
                                            <p:cond delay="0"/>
                                          </p:stCondLst>
                                        </p:cTn>
                                        <p:tgtEl>
                                          <p:spTgt spid="59394">
                                            <p:txEl>
                                              <p:pRg st="5" end="5"/>
                                            </p:txEl>
                                          </p:spTgt>
                                        </p:tgtEl>
                                        <p:attrNameLst>
                                          <p:attrName>style.visibility</p:attrName>
                                        </p:attrNameLst>
                                      </p:cBhvr>
                                      <p:to>
                                        <p:strVal val="visible"/>
                                      </p:to>
                                    </p:set>
                                    <p:animEffect transition="in" filter="wipe(up)">
                                      <p:cBhvr>
                                        <p:cTn id="18" dur="75"/>
                                        <p:tgtEl>
                                          <p:spTgt spid="59394">
                                            <p:txEl>
                                              <p:pRg st="5" end="5"/>
                                            </p:txEl>
                                          </p:spTgt>
                                        </p:tgtEl>
                                      </p:cBhvr>
                                    </p:animEffect>
                                  </p:childTnLst>
                                </p:cTn>
                              </p:par>
                            </p:childTnLst>
                          </p:cTn>
                        </p:par>
                        <p:par>
                          <p:cTn id="19" fill="hold" nodeType="afterGroup">
                            <p:stCondLst>
                              <p:cond delay="2500"/>
                            </p:stCondLst>
                            <p:childTnLst>
                              <p:par>
                                <p:cTn id="20" presetID="22" presetClass="entr" presetSubtype="1" fill="hold" grpId="0" nodeType="afterEffect">
                                  <p:stCondLst>
                                    <p:cond delay="0"/>
                                  </p:stCondLst>
                                  <p:iterate type="lt">
                                    <p:tmPct val="100000"/>
                                  </p:iterate>
                                  <p:childTnLst>
                                    <p:set>
                                      <p:cBhvr>
                                        <p:cTn id="21" dur="1" fill="hold">
                                          <p:stCondLst>
                                            <p:cond delay="0"/>
                                          </p:stCondLst>
                                        </p:cTn>
                                        <p:tgtEl>
                                          <p:spTgt spid="59394">
                                            <p:txEl>
                                              <p:pRg st="6" end="6"/>
                                            </p:txEl>
                                          </p:spTgt>
                                        </p:tgtEl>
                                        <p:attrNameLst>
                                          <p:attrName>style.visibility</p:attrName>
                                        </p:attrNameLst>
                                      </p:cBhvr>
                                      <p:to>
                                        <p:strVal val="visible"/>
                                      </p:to>
                                    </p:set>
                                    <p:animEffect transition="in" filter="wipe(up)">
                                      <p:cBhvr>
                                        <p:cTn id="22" dur="75"/>
                                        <p:tgtEl>
                                          <p:spTgt spid="59394">
                                            <p:txEl>
                                              <p:pRg st="6" end="6"/>
                                            </p:txEl>
                                          </p:spTgt>
                                        </p:tgtEl>
                                      </p:cBhvr>
                                    </p:animEffect>
                                  </p:childTnLst>
                                </p:cTn>
                              </p:par>
                            </p:childTnLst>
                          </p:cTn>
                        </p:par>
                        <p:par>
                          <p:cTn id="23" fill="hold" nodeType="afterGroup">
                            <p:stCondLst>
                              <p:cond delay="3400"/>
                            </p:stCondLst>
                            <p:childTnLst>
                              <p:par>
                                <p:cTn id="24" presetID="22" presetClass="entr" presetSubtype="1" fill="hold" grpId="0" nodeType="afterEffect">
                                  <p:stCondLst>
                                    <p:cond delay="0"/>
                                  </p:stCondLst>
                                  <p:iterate type="lt">
                                    <p:tmPct val="100000"/>
                                  </p:iterate>
                                  <p:childTnLst>
                                    <p:set>
                                      <p:cBhvr>
                                        <p:cTn id="25" dur="1" fill="hold">
                                          <p:stCondLst>
                                            <p:cond delay="0"/>
                                          </p:stCondLst>
                                        </p:cTn>
                                        <p:tgtEl>
                                          <p:spTgt spid="59394">
                                            <p:txEl>
                                              <p:pRg st="7" end="7"/>
                                            </p:txEl>
                                          </p:spTgt>
                                        </p:tgtEl>
                                        <p:attrNameLst>
                                          <p:attrName>style.visibility</p:attrName>
                                        </p:attrNameLst>
                                      </p:cBhvr>
                                      <p:to>
                                        <p:strVal val="visible"/>
                                      </p:to>
                                    </p:set>
                                    <p:animEffect transition="in" filter="wipe(up)">
                                      <p:cBhvr>
                                        <p:cTn id="26" dur="75"/>
                                        <p:tgtEl>
                                          <p:spTgt spid="5939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Başlık 1"/>
          <p:cNvSpPr>
            <a:spLocks noGrp="1"/>
          </p:cNvSpPr>
          <p:nvPr>
            <p:ph type="title"/>
          </p:nvPr>
        </p:nvSpPr>
        <p:spPr/>
        <p:txBody>
          <a:bodyPr/>
          <a:lstStyle/>
          <a:p>
            <a:r>
              <a:rPr lang="tr-TR" smtClean="0"/>
              <a:t>BİR KARTAL HİKAYESİ</a:t>
            </a:r>
          </a:p>
        </p:txBody>
      </p:sp>
      <p:sp>
        <p:nvSpPr>
          <p:cNvPr id="60419" name="İçerik Yer Tutucusu 2"/>
          <p:cNvSpPr>
            <a:spLocks noGrp="1"/>
          </p:cNvSpPr>
          <p:nvPr>
            <p:ph idx="1"/>
          </p:nvPr>
        </p:nvSpPr>
        <p:spPr/>
        <p:txBody>
          <a:bodyPr/>
          <a:lstStyle/>
          <a:p>
            <a:endParaRPr lang="tr-TR" smtClean="0"/>
          </a:p>
        </p:txBody>
      </p:sp>
      <p:sp>
        <p:nvSpPr>
          <p:cNvPr id="60420"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487CE0-BC3E-4904-81CA-0F8FA723EBEB}" type="slidenum">
              <a:rPr lang="tr-TR" smtClean="0"/>
              <a:pPr eaLnBrk="1" hangingPunct="1"/>
              <a:t>45</a:t>
            </a:fld>
            <a:endParaRPr lang="tr-TR" smtClean="0"/>
          </a:p>
        </p:txBody>
      </p:sp>
      <p:pic>
        <p:nvPicPr>
          <p:cNvPr id="604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412875"/>
            <a:ext cx="8234363" cy="471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4663" y="549275"/>
            <a:ext cx="4171950" cy="2951163"/>
          </a:xfrm>
          <a:extLst/>
        </p:spPr>
        <p:txBody>
          <a:bodyPr>
            <a:noAutofit/>
          </a:bodyPr>
          <a:lstStyle/>
          <a:p>
            <a:pPr eaLnBrk="1" hangingPunct="1">
              <a:defRPr/>
            </a:pPr>
            <a:r>
              <a:rPr lang="tr-TR" sz="6000" dirty="0" smtClean="0"/>
              <a:t/>
            </a:r>
            <a:br>
              <a:rPr lang="tr-TR" sz="6000" dirty="0" smtClean="0"/>
            </a:br>
            <a:r>
              <a:rPr lang="tr-TR" sz="6000" dirty="0"/>
              <a:t/>
            </a:r>
            <a:br>
              <a:rPr lang="tr-TR" sz="6000" dirty="0"/>
            </a:br>
            <a:r>
              <a:rPr lang="tr-TR" sz="3200" b="1" dirty="0" smtClean="0">
                <a:latin typeface="Algerian" pitchFamily="82" charset="0"/>
              </a:rPr>
              <a:t>TEŞEKKÜR EDERİM</a:t>
            </a:r>
            <a:endParaRPr lang="tr-TR" sz="3200" b="1" dirty="0">
              <a:solidFill>
                <a:schemeClr val="tx1"/>
              </a:solidFill>
              <a:latin typeface="Algerian" pitchFamily="82" charset="0"/>
              <a:ea typeface="ＭＳ Ｐゴシック" pitchFamily="34" charset="-128"/>
              <a:cs typeface="+mn-cs"/>
            </a:endParaRPr>
          </a:p>
        </p:txBody>
      </p:sp>
      <p:sp>
        <p:nvSpPr>
          <p:cNvPr id="61443" name="Rectangle 3"/>
          <p:cNvSpPr>
            <a:spLocks noGrp="1" noChangeArrowheads="1"/>
          </p:cNvSpPr>
          <p:nvPr>
            <p:ph type="subTitle" idx="1"/>
          </p:nvPr>
        </p:nvSpPr>
        <p:spPr>
          <a:xfrm>
            <a:off x="0" y="3284538"/>
            <a:ext cx="3910013" cy="2354262"/>
          </a:xfrm>
        </p:spPr>
        <p:txBody>
          <a:bodyPr/>
          <a:lstStyle/>
          <a:p>
            <a:pPr eaLnBrk="1" hangingPunct="1">
              <a:lnSpc>
                <a:spcPct val="60000"/>
              </a:lnSpc>
            </a:pPr>
            <a:endParaRPr lang="tr-TR" sz="2500" b="1" smtClean="0"/>
          </a:p>
          <a:p>
            <a:pPr eaLnBrk="1" hangingPunct="1">
              <a:lnSpc>
                <a:spcPct val="60000"/>
              </a:lnSpc>
            </a:pPr>
            <a:endParaRPr lang="tr-TR" sz="2500" b="1" smtClean="0"/>
          </a:p>
          <a:p>
            <a:pPr eaLnBrk="1" hangingPunct="1">
              <a:lnSpc>
                <a:spcPct val="60000"/>
              </a:lnSpc>
            </a:pPr>
            <a:endParaRPr lang="tr-TR" sz="2500" b="1" smtClean="0"/>
          </a:p>
          <a:p>
            <a:pPr eaLnBrk="1" hangingPunct="1">
              <a:lnSpc>
                <a:spcPct val="70000"/>
              </a:lnSpc>
            </a:pPr>
            <a:r>
              <a:rPr lang="tr-TR" sz="2200" smtClean="0"/>
              <a:t>TARHAN YAPRAK</a:t>
            </a:r>
          </a:p>
          <a:p>
            <a:pPr eaLnBrk="1" hangingPunct="1">
              <a:lnSpc>
                <a:spcPct val="70000"/>
              </a:lnSpc>
            </a:pPr>
            <a:r>
              <a:rPr lang="tr-TR" sz="1500" smtClean="0"/>
              <a:t> PROF DR FUAT SEZGİN FEN LİSESİ</a:t>
            </a:r>
          </a:p>
          <a:p>
            <a:pPr eaLnBrk="1" hangingPunct="1">
              <a:lnSpc>
                <a:spcPct val="70000"/>
              </a:lnSpc>
            </a:pPr>
            <a:r>
              <a:rPr lang="tr-TR" sz="1500" smtClean="0"/>
              <a:t>REHBER ÖĞRETMENİ</a:t>
            </a:r>
          </a:p>
        </p:txBody>
      </p:sp>
      <p:pic>
        <p:nvPicPr>
          <p:cNvPr id="61444" name="Picture 4" descr="j02819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4005263"/>
            <a:ext cx="40005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348038"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Başlık 1"/>
          <p:cNvSpPr>
            <a:spLocks noGrp="1"/>
          </p:cNvSpPr>
          <p:nvPr>
            <p:ph type="title"/>
          </p:nvPr>
        </p:nvSpPr>
        <p:spPr/>
        <p:txBody>
          <a:bodyPr/>
          <a:lstStyle/>
          <a:p>
            <a:endParaRPr lang="tr-TR" smtClean="0"/>
          </a:p>
        </p:txBody>
      </p:sp>
      <p:sp>
        <p:nvSpPr>
          <p:cNvPr id="19459" name="İçerik Yer Tutucusu 2"/>
          <p:cNvSpPr>
            <a:spLocks noGrp="1"/>
          </p:cNvSpPr>
          <p:nvPr>
            <p:ph idx="1"/>
          </p:nvPr>
        </p:nvSpPr>
        <p:spPr/>
        <p:txBody>
          <a:bodyPr/>
          <a:lstStyle/>
          <a:p>
            <a:endParaRPr lang="tr-TR" smtClean="0"/>
          </a:p>
        </p:txBody>
      </p:sp>
      <p:sp>
        <p:nvSpPr>
          <p:cNvPr id="19460" name="Veri Yer Tutucusu 3"/>
          <p:cNvSpPr>
            <a:spLocks noGrp="1"/>
          </p:cNvSpPr>
          <p:nvPr>
            <p:ph type="dt" sz="quarter" idx="10"/>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4116A3C-8FDA-4799-A530-1AE163B78E96}" type="datetime1">
              <a:rPr lang="tr-TR" smtClean="0"/>
              <a:pPr eaLnBrk="1" hangingPunct="1"/>
              <a:t>30.12.2017</a:t>
            </a:fld>
            <a:endParaRPr lang="tr-TR" smtClean="0"/>
          </a:p>
        </p:txBody>
      </p:sp>
      <p:sp>
        <p:nvSpPr>
          <p:cNvPr id="19461"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169EEB8-0A49-4BBA-99F0-744ED34303B8}" type="slidenum">
              <a:rPr lang="tr-TR" smtClean="0"/>
              <a:pPr eaLnBrk="1" hangingPunct="1"/>
              <a:t>5</a:t>
            </a:fld>
            <a:endParaRPr lang="tr-TR" smtClean="0"/>
          </a:p>
        </p:txBody>
      </p:sp>
      <p:pic>
        <p:nvPicPr>
          <p:cNvPr id="19462" name="Picture 4" descr="http://www.ferndalefilms.com/images/gallery/foo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3449638"/>
            <a:ext cx="2843212"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6" descr="http://www.kulturtv.com.tr/images/kitap/07f1196cbde9549be2a3fad617dbbe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28702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8" descr="http://www.independent.ie/incoming/article30107862.ece/ALTERNATES/w300square/Christy%20Brown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3573463"/>
            <a:ext cx="2857500" cy="327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0" descr="https://s-media-cache-ak0.pinimg.com/236x/3b/06/be/3b06be67d6797c543090318db9fe429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788" y="0"/>
            <a:ext cx="2843212" cy="344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2" descr="http://tri.acimg.net/r_760_x/medias/nmedia/18/66/61/92/1894431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200" y="0"/>
            <a:ext cx="3430588"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nvPr>
        </p:nvGraphicFramePr>
        <p:xfrm>
          <a:off x="457200" y="2033588"/>
          <a:ext cx="7859714" cy="3657600"/>
        </p:xfrm>
        <a:graphic>
          <a:graphicData uri="http://schemas.openxmlformats.org/drawingml/2006/table">
            <a:tbl>
              <a:tblPr/>
              <a:tblGrid>
                <a:gridCol w="3929857"/>
                <a:gridCol w="3929857"/>
              </a:tblGrid>
              <a:tr h="312281">
                <a:tc gridSpan="2">
                  <a:txBody>
                    <a:bodyPr/>
                    <a:lstStyle/>
                    <a:p>
                      <a:pPr algn="ctr"/>
                      <a:r>
                        <a:rPr lang="tr-TR" b="1" dirty="0" err="1">
                          <a:solidFill>
                            <a:schemeClr val="bg1"/>
                          </a:solidFill>
                          <a:effectLst/>
                        </a:rPr>
                        <a:t>Christy</a:t>
                      </a:r>
                      <a:r>
                        <a:rPr lang="tr-TR" b="1" dirty="0">
                          <a:solidFill>
                            <a:schemeClr val="bg1"/>
                          </a:solidFill>
                          <a:effectLst/>
                        </a:rPr>
                        <a:t> Brown</a:t>
                      </a:r>
                    </a:p>
                  </a:txBody>
                  <a:tcPr marL="91446" marR="91446" anchor="ctr">
                    <a:lnL>
                      <a:noFill/>
                    </a:lnL>
                    <a:lnR>
                      <a:noFill/>
                    </a:lnR>
                    <a:lnT>
                      <a:noFill/>
                    </a:lnT>
                    <a:lnB>
                      <a:noFill/>
                    </a:lnB>
                  </a:tcPr>
                </a:tc>
                <a:tc hMerge="1">
                  <a:txBody>
                    <a:bodyPr/>
                    <a:lstStyle/>
                    <a:p>
                      <a:endParaRPr lang="tr-TR"/>
                    </a:p>
                  </a:txBody>
                  <a:tcPr/>
                </a:tc>
              </a:tr>
              <a:tr h="780703">
                <a:tc>
                  <a:txBody>
                    <a:bodyPr/>
                    <a:lstStyle/>
                    <a:p>
                      <a:r>
                        <a:rPr lang="tr-TR" dirty="0">
                          <a:solidFill>
                            <a:schemeClr val="bg1"/>
                          </a:solidFill>
                          <a:effectLst/>
                        </a:rPr>
                        <a:t>Doğum</a:t>
                      </a:r>
                    </a:p>
                  </a:txBody>
                  <a:tcPr marL="91446" marR="91446" anchor="ctr">
                    <a:lnL>
                      <a:noFill/>
                    </a:lnL>
                    <a:lnR>
                      <a:noFill/>
                    </a:lnR>
                    <a:lnT>
                      <a:noFill/>
                    </a:lnT>
                    <a:lnB>
                      <a:noFill/>
                    </a:lnB>
                  </a:tcPr>
                </a:tc>
                <a:tc>
                  <a:txBody>
                    <a:bodyPr/>
                    <a:lstStyle/>
                    <a:p>
                      <a:pPr fontAlgn="ctr"/>
                      <a:r>
                        <a:rPr lang="en-US" dirty="0">
                          <a:solidFill>
                            <a:schemeClr val="bg1"/>
                          </a:solidFill>
                          <a:effectLst/>
                        </a:rPr>
                        <a:t>Christy Brown</a:t>
                      </a:r>
                      <a:br>
                        <a:rPr lang="en-US" dirty="0">
                          <a:solidFill>
                            <a:schemeClr val="bg1"/>
                          </a:solidFill>
                          <a:effectLst/>
                        </a:rPr>
                      </a:br>
                      <a:r>
                        <a:rPr lang="en-US" dirty="0">
                          <a:solidFill>
                            <a:schemeClr val="bg1"/>
                          </a:solidFill>
                          <a:effectLst/>
                        </a:rPr>
                        <a:t>5 </a:t>
                      </a:r>
                      <a:r>
                        <a:rPr lang="en-US" dirty="0" err="1">
                          <a:solidFill>
                            <a:schemeClr val="bg1"/>
                          </a:solidFill>
                          <a:effectLst/>
                        </a:rPr>
                        <a:t>Haziran</a:t>
                      </a:r>
                      <a:r>
                        <a:rPr lang="en-US" dirty="0">
                          <a:solidFill>
                            <a:schemeClr val="bg1"/>
                          </a:solidFill>
                          <a:effectLst/>
                        </a:rPr>
                        <a:t> 1932</a:t>
                      </a:r>
                      <a:br>
                        <a:rPr lang="en-US" dirty="0">
                          <a:solidFill>
                            <a:schemeClr val="bg1"/>
                          </a:solidFill>
                          <a:effectLst/>
                        </a:rPr>
                      </a:br>
                      <a:r>
                        <a:rPr lang="en-US" dirty="0" err="1" smtClean="0">
                          <a:solidFill>
                            <a:schemeClr val="bg1"/>
                          </a:solidFill>
                          <a:effectLst/>
                        </a:rPr>
                        <a:t>Dubl</a:t>
                      </a:r>
                      <a:r>
                        <a:rPr lang="tr-TR" dirty="0" smtClean="0">
                          <a:solidFill>
                            <a:schemeClr val="bg1"/>
                          </a:solidFill>
                          <a:effectLst/>
                        </a:rPr>
                        <a:t>in</a:t>
                      </a:r>
                      <a:endParaRPr lang="en-US" dirty="0">
                        <a:solidFill>
                          <a:schemeClr val="bg1"/>
                        </a:solidFill>
                        <a:effectLst/>
                      </a:endParaRPr>
                    </a:p>
                  </a:txBody>
                  <a:tcPr marL="91446" marR="91446" anchor="ctr">
                    <a:lnL>
                      <a:noFill/>
                    </a:lnL>
                    <a:lnR>
                      <a:noFill/>
                    </a:lnR>
                    <a:lnT>
                      <a:noFill/>
                    </a:lnT>
                    <a:lnB>
                      <a:noFill/>
                    </a:lnB>
                  </a:tcPr>
                </a:tc>
              </a:tr>
              <a:tr h="780703">
                <a:tc>
                  <a:txBody>
                    <a:bodyPr/>
                    <a:lstStyle/>
                    <a:p>
                      <a:r>
                        <a:rPr lang="tr-TR" dirty="0">
                          <a:solidFill>
                            <a:schemeClr val="bg1"/>
                          </a:solidFill>
                          <a:effectLst/>
                        </a:rPr>
                        <a:t>Ölüm</a:t>
                      </a:r>
                    </a:p>
                  </a:txBody>
                  <a:tcPr marL="91446" marR="91446" anchor="ctr">
                    <a:lnL>
                      <a:noFill/>
                    </a:lnL>
                    <a:lnR>
                      <a:noFill/>
                    </a:lnR>
                    <a:lnT>
                      <a:noFill/>
                    </a:lnT>
                    <a:lnB>
                      <a:noFill/>
                    </a:lnB>
                  </a:tcPr>
                </a:tc>
                <a:tc>
                  <a:txBody>
                    <a:bodyPr/>
                    <a:lstStyle/>
                    <a:p>
                      <a:pPr fontAlgn="ctr"/>
                      <a:r>
                        <a:rPr lang="sv-SE" dirty="0">
                          <a:solidFill>
                            <a:schemeClr val="bg1"/>
                          </a:solidFill>
                          <a:effectLst/>
                        </a:rPr>
                        <a:t>7 Eylül 1981 (49 yaşında)</a:t>
                      </a:r>
                      <a:br>
                        <a:rPr lang="sv-SE" dirty="0">
                          <a:solidFill>
                            <a:schemeClr val="bg1"/>
                          </a:solidFill>
                          <a:effectLst/>
                        </a:rPr>
                      </a:br>
                      <a:r>
                        <a:rPr lang="sv-SE" dirty="0">
                          <a:solidFill>
                            <a:schemeClr val="bg1"/>
                          </a:solidFill>
                          <a:effectLst/>
                        </a:rPr>
                        <a:t>Dublin</a:t>
                      </a:r>
                      <a:br>
                        <a:rPr lang="sv-SE" dirty="0">
                          <a:solidFill>
                            <a:schemeClr val="bg1"/>
                          </a:solidFill>
                          <a:effectLst/>
                        </a:rPr>
                      </a:br>
                      <a:endParaRPr lang="sv-SE" dirty="0">
                        <a:solidFill>
                          <a:schemeClr val="bg1"/>
                        </a:solidFill>
                        <a:effectLst/>
                      </a:endParaRPr>
                    </a:p>
                  </a:txBody>
                  <a:tcPr marL="91446" marR="91446" anchor="ctr">
                    <a:lnL>
                      <a:noFill/>
                    </a:lnL>
                    <a:lnR>
                      <a:noFill/>
                    </a:lnR>
                    <a:lnT>
                      <a:noFill/>
                    </a:lnT>
                    <a:lnB>
                      <a:noFill/>
                    </a:lnB>
                  </a:tcPr>
                </a:tc>
              </a:tr>
              <a:tr h="312281">
                <a:tc>
                  <a:txBody>
                    <a:bodyPr/>
                    <a:lstStyle/>
                    <a:p>
                      <a:r>
                        <a:rPr lang="tr-TR">
                          <a:solidFill>
                            <a:schemeClr val="bg1"/>
                          </a:solidFill>
                          <a:effectLst/>
                        </a:rPr>
                        <a:t>Milliyet</a:t>
                      </a:r>
                    </a:p>
                  </a:txBody>
                  <a:tcPr marL="91446" marR="91446" anchor="ctr">
                    <a:lnL>
                      <a:noFill/>
                    </a:lnL>
                    <a:lnR>
                      <a:noFill/>
                    </a:lnR>
                    <a:lnT>
                      <a:noFill/>
                    </a:lnT>
                    <a:lnB>
                      <a:noFill/>
                    </a:lnB>
                  </a:tcPr>
                </a:tc>
                <a:tc>
                  <a:txBody>
                    <a:bodyPr/>
                    <a:lstStyle/>
                    <a:p>
                      <a:pPr fontAlgn="ctr"/>
                      <a:r>
                        <a:rPr lang="tr-TR" dirty="0" smtClean="0">
                          <a:solidFill>
                            <a:schemeClr val="bg1"/>
                          </a:solidFill>
                          <a:effectLst/>
                        </a:rPr>
                        <a:t>İrlandalı</a:t>
                      </a:r>
                      <a:endParaRPr lang="tr-TR" dirty="0">
                        <a:solidFill>
                          <a:schemeClr val="bg1"/>
                        </a:solidFill>
                        <a:effectLst/>
                      </a:endParaRPr>
                    </a:p>
                  </a:txBody>
                  <a:tcPr marL="91446" marR="91446" anchor="ctr">
                    <a:lnL>
                      <a:noFill/>
                    </a:lnL>
                    <a:lnR>
                      <a:noFill/>
                    </a:lnR>
                    <a:lnT>
                      <a:noFill/>
                    </a:lnT>
                    <a:lnB>
                      <a:noFill/>
                    </a:lnB>
                  </a:tcPr>
                </a:tc>
              </a:tr>
              <a:tr h="312281">
                <a:tc>
                  <a:txBody>
                    <a:bodyPr/>
                    <a:lstStyle/>
                    <a:p>
                      <a:r>
                        <a:rPr lang="tr-TR">
                          <a:solidFill>
                            <a:schemeClr val="bg1"/>
                          </a:solidFill>
                          <a:effectLst/>
                        </a:rPr>
                        <a:t>Meslek</a:t>
                      </a:r>
                    </a:p>
                  </a:txBody>
                  <a:tcPr marL="91446" marR="91446" anchor="ctr">
                    <a:lnL>
                      <a:noFill/>
                    </a:lnL>
                    <a:lnR>
                      <a:noFill/>
                    </a:lnR>
                    <a:lnT>
                      <a:noFill/>
                    </a:lnT>
                    <a:lnB>
                      <a:noFill/>
                    </a:lnB>
                  </a:tcPr>
                </a:tc>
                <a:tc>
                  <a:txBody>
                    <a:bodyPr/>
                    <a:lstStyle/>
                    <a:p>
                      <a:pPr fontAlgn="ctr"/>
                      <a:r>
                        <a:rPr lang="tr-TR" dirty="0" smtClean="0">
                          <a:solidFill>
                            <a:schemeClr val="bg1"/>
                          </a:solidFill>
                          <a:effectLst/>
                        </a:rPr>
                        <a:t>Yazar,</a:t>
                      </a:r>
                      <a:r>
                        <a:rPr lang="tr-TR" baseline="0" dirty="0" smtClean="0">
                          <a:solidFill>
                            <a:schemeClr val="bg1"/>
                          </a:solidFill>
                          <a:effectLst/>
                        </a:rPr>
                        <a:t> Ressam, Şair</a:t>
                      </a:r>
                      <a:endParaRPr lang="tr-TR" dirty="0">
                        <a:solidFill>
                          <a:schemeClr val="bg1"/>
                        </a:solidFill>
                        <a:effectLst/>
                      </a:endParaRPr>
                    </a:p>
                  </a:txBody>
                  <a:tcPr marL="91446" marR="91446" anchor="ctr">
                    <a:lnL>
                      <a:noFill/>
                    </a:lnL>
                    <a:lnR>
                      <a:noFill/>
                    </a:lnR>
                    <a:lnT>
                      <a:noFill/>
                    </a:lnT>
                    <a:lnB>
                      <a:noFill/>
                    </a:lnB>
                  </a:tcPr>
                </a:tc>
              </a:tr>
              <a:tr h="312281">
                <a:tc>
                  <a:txBody>
                    <a:bodyPr/>
                    <a:lstStyle/>
                    <a:p>
                      <a:r>
                        <a:rPr lang="tr-TR">
                          <a:solidFill>
                            <a:schemeClr val="bg1"/>
                          </a:solidFill>
                          <a:effectLst/>
                        </a:rPr>
                        <a:t>Dönem</a:t>
                      </a:r>
                    </a:p>
                  </a:txBody>
                  <a:tcPr marL="91446" marR="91446" anchor="ctr">
                    <a:lnL>
                      <a:noFill/>
                    </a:lnL>
                    <a:lnR>
                      <a:noFill/>
                    </a:lnR>
                    <a:lnT>
                      <a:noFill/>
                    </a:lnT>
                    <a:lnB>
                      <a:noFill/>
                    </a:lnB>
                  </a:tcPr>
                </a:tc>
                <a:tc>
                  <a:txBody>
                    <a:bodyPr/>
                    <a:lstStyle/>
                    <a:p>
                      <a:pPr fontAlgn="ctr"/>
                      <a:r>
                        <a:rPr lang="tr-TR" dirty="0">
                          <a:solidFill>
                            <a:schemeClr val="bg1"/>
                          </a:solidFill>
                          <a:effectLst/>
                        </a:rPr>
                        <a:t>1932-1981</a:t>
                      </a:r>
                    </a:p>
                  </a:txBody>
                  <a:tcPr marL="91446" marR="91446" anchor="ctr">
                    <a:lnL>
                      <a:noFill/>
                    </a:lnL>
                    <a:lnR>
                      <a:noFill/>
                    </a:lnR>
                    <a:lnT>
                      <a:noFill/>
                    </a:lnT>
                    <a:lnB>
                      <a:noFill/>
                    </a:lnB>
                  </a:tcPr>
                </a:tc>
              </a:tr>
              <a:tr h="312281">
                <a:tc>
                  <a:txBody>
                    <a:bodyPr/>
                    <a:lstStyle/>
                    <a:p>
                      <a:r>
                        <a:rPr lang="tr-TR" dirty="0">
                          <a:solidFill>
                            <a:schemeClr val="tx1"/>
                          </a:solidFill>
                          <a:effectLst/>
                        </a:rPr>
                        <a:t>Önemli eserleri</a:t>
                      </a:r>
                    </a:p>
                  </a:txBody>
                  <a:tcPr marL="91446" marR="91446" anchor="ctr">
                    <a:lnL>
                      <a:noFill/>
                    </a:lnL>
                    <a:lnR>
                      <a:noFill/>
                    </a:lnR>
                    <a:lnT>
                      <a:noFill/>
                    </a:lnT>
                    <a:lnB>
                      <a:noFill/>
                    </a:lnB>
                  </a:tcPr>
                </a:tc>
                <a:tc>
                  <a:txBody>
                    <a:bodyPr/>
                    <a:lstStyle/>
                    <a:p>
                      <a:pPr fontAlgn="ctr"/>
                      <a:r>
                        <a:rPr lang="tr-TR" dirty="0">
                          <a:solidFill>
                            <a:schemeClr val="bg1"/>
                          </a:solidFill>
                          <a:effectLst/>
                        </a:rPr>
                        <a:t>Sol Ayağım </a:t>
                      </a:r>
                      <a:r>
                        <a:rPr lang="tr-TR" dirty="0" smtClean="0">
                          <a:solidFill>
                            <a:schemeClr val="bg1"/>
                          </a:solidFill>
                          <a:effectLst/>
                        </a:rPr>
                        <a:t>Kitabı, </a:t>
                      </a:r>
                      <a:r>
                        <a:rPr lang="tr-TR" sz="1400" i="1" dirty="0" smtClean="0">
                          <a:solidFill>
                            <a:schemeClr val="bg1"/>
                          </a:solidFill>
                          <a:effectLst/>
                        </a:rPr>
                        <a:t>(</a:t>
                      </a:r>
                      <a:r>
                        <a:rPr lang="tr-TR" sz="1400" i="1" dirty="0" err="1" smtClean="0">
                          <a:solidFill>
                            <a:schemeClr val="bg1"/>
                          </a:solidFill>
                          <a:effectLst/>
                        </a:rPr>
                        <a:t>Down</a:t>
                      </a:r>
                      <a:r>
                        <a:rPr lang="tr-TR" sz="1400" i="1" dirty="0" smtClean="0">
                          <a:solidFill>
                            <a:schemeClr val="bg1"/>
                          </a:solidFill>
                          <a:effectLst/>
                        </a:rPr>
                        <a:t> </a:t>
                      </a:r>
                      <a:r>
                        <a:rPr lang="tr-TR" sz="1400" i="1" dirty="0" err="1" smtClean="0">
                          <a:solidFill>
                            <a:schemeClr val="bg1"/>
                          </a:solidFill>
                          <a:effectLst/>
                        </a:rPr>
                        <a:t>all</a:t>
                      </a:r>
                      <a:r>
                        <a:rPr lang="tr-TR" sz="1400" i="1" dirty="0" smtClean="0">
                          <a:solidFill>
                            <a:schemeClr val="bg1"/>
                          </a:solidFill>
                          <a:effectLst/>
                        </a:rPr>
                        <a:t> </a:t>
                      </a:r>
                      <a:r>
                        <a:rPr lang="tr-TR" sz="1400" i="1" dirty="0" err="1" smtClean="0">
                          <a:solidFill>
                            <a:schemeClr val="bg1"/>
                          </a:solidFill>
                          <a:effectLst/>
                        </a:rPr>
                        <a:t>the</a:t>
                      </a:r>
                      <a:r>
                        <a:rPr lang="tr-TR" sz="1400" i="1" dirty="0" smtClean="0">
                          <a:solidFill>
                            <a:schemeClr val="bg1"/>
                          </a:solidFill>
                          <a:effectLst/>
                        </a:rPr>
                        <a:t> </a:t>
                      </a:r>
                      <a:r>
                        <a:rPr lang="tr-TR" sz="1400" i="1" dirty="0" err="1" smtClean="0">
                          <a:solidFill>
                            <a:schemeClr val="bg1"/>
                          </a:solidFill>
                          <a:effectLst/>
                        </a:rPr>
                        <a:t>days</a:t>
                      </a:r>
                      <a:r>
                        <a:rPr lang="tr-TR" sz="1400" i="1" dirty="0" smtClean="0">
                          <a:solidFill>
                            <a:schemeClr val="bg1"/>
                          </a:solidFill>
                          <a:effectLst/>
                        </a:rPr>
                        <a:t>)</a:t>
                      </a:r>
                      <a:endParaRPr lang="tr-TR" sz="1400" i="1" dirty="0">
                        <a:solidFill>
                          <a:schemeClr val="bg1"/>
                        </a:solidFill>
                        <a:effectLst/>
                      </a:endParaRPr>
                    </a:p>
                  </a:txBody>
                  <a:tcPr marL="91446" marR="91446" anchor="ctr">
                    <a:lnL>
                      <a:noFill/>
                    </a:lnL>
                    <a:lnR>
                      <a:noFill/>
                    </a:lnR>
                    <a:lnT>
                      <a:noFill/>
                    </a:lnT>
                    <a:lnB>
                      <a:noFill/>
                    </a:lnB>
                  </a:tcPr>
                </a:tc>
              </a:tr>
            </a:tbl>
          </a:graphicData>
        </a:graphic>
      </p:graphicFrame>
      <p:sp>
        <p:nvSpPr>
          <p:cNvPr id="20496"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EFF5BC-387D-4745-92BD-4984A5B7C774}" type="slidenum">
              <a:rPr lang="tr-TR" smtClean="0"/>
              <a:pPr eaLnBrk="1" hangingPunct="1"/>
              <a:t>6</a:t>
            </a:fld>
            <a:endParaRPr lang="tr-TR"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Başlık 1"/>
          <p:cNvSpPr>
            <a:spLocks noGrp="1"/>
          </p:cNvSpPr>
          <p:nvPr>
            <p:ph type="title"/>
          </p:nvPr>
        </p:nvSpPr>
        <p:spPr/>
        <p:txBody>
          <a:bodyPr/>
          <a:lstStyle/>
          <a:p>
            <a:r>
              <a:rPr lang="tr-TR" smtClean="0"/>
              <a:t>ROSA LOUİSE PARKS</a:t>
            </a:r>
          </a:p>
        </p:txBody>
      </p:sp>
      <p:sp>
        <p:nvSpPr>
          <p:cNvPr id="21507" name="İçerik Yer Tutucusu 2"/>
          <p:cNvSpPr>
            <a:spLocks noGrp="1"/>
          </p:cNvSpPr>
          <p:nvPr>
            <p:ph idx="1"/>
          </p:nvPr>
        </p:nvSpPr>
        <p:spPr/>
        <p:txBody>
          <a:bodyPr/>
          <a:lstStyle/>
          <a:p>
            <a:pPr marL="0" indent="0">
              <a:buFontTx/>
              <a:buNone/>
            </a:pPr>
            <a:endParaRPr lang="tr-TR" smtClean="0"/>
          </a:p>
        </p:txBody>
      </p:sp>
      <p:sp>
        <p:nvSpPr>
          <p:cNvPr id="21508"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262F45F-2276-4DA1-9921-67D5D36032BD}" type="slidenum">
              <a:rPr lang="tr-TR" smtClean="0"/>
              <a:pPr eaLnBrk="1" hangingPunct="1"/>
              <a:t>7</a:t>
            </a:fld>
            <a:endParaRPr lang="tr-TR" smtClean="0"/>
          </a:p>
        </p:txBody>
      </p:sp>
      <p:pic>
        <p:nvPicPr>
          <p:cNvPr id="21509" name="Picture 2" descr="http://static6.businessinsider.com/image/529ba5cf6bb3f7853bb6dce1/republican-national-committee-backtracks-after-cringeworthy-attempt-to-honor-rosa-par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8280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p:cNvSpPr>
            <a:spLocks noGrp="1"/>
          </p:cNvSpPr>
          <p:nvPr>
            <p:ph type="title"/>
          </p:nvPr>
        </p:nvSpPr>
        <p:spPr/>
        <p:txBody>
          <a:bodyPr/>
          <a:lstStyle/>
          <a:p>
            <a:r>
              <a:rPr lang="tr-TR" smtClean="0"/>
              <a:t>HELEN KELLER</a:t>
            </a:r>
          </a:p>
        </p:txBody>
      </p:sp>
      <p:sp>
        <p:nvSpPr>
          <p:cNvPr id="22531" name="İçerik Yer Tutucusu 2"/>
          <p:cNvSpPr>
            <a:spLocks noGrp="1"/>
          </p:cNvSpPr>
          <p:nvPr>
            <p:ph idx="1"/>
          </p:nvPr>
        </p:nvSpPr>
        <p:spPr/>
        <p:txBody>
          <a:bodyPr/>
          <a:lstStyle/>
          <a:p>
            <a:endParaRPr lang="tr-TR" smtClean="0"/>
          </a:p>
        </p:txBody>
      </p:sp>
      <p:sp>
        <p:nvSpPr>
          <p:cNvPr id="22532"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3830B9-1274-4840-9964-2C376B00C774}" type="slidenum">
              <a:rPr lang="tr-TR" smtClean="0"/>
              <a:pPr eaLnBrk="1" hangingPunct="1"/>
              <a:t>8</a:t>
            </a:fld>
            <a:endParaRPr lang="tr-TR" smtClean="0"/>
          </a:p>
        </p:txBody>
      </p:sp>
      <p:pic>
        <p:nvPicPr>
          <p:cNvPr id="22533" name="Picture 2" descr="http://www.nkfu.com/wp-content/uploads/2013/11/Helen-Keller-Resimli-Sozleri-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10025"/>
            <a:ext cx="5364163"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4" descr="http://altiniciziyorum.com/wp-content/uploads/Helen-Kell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1208088"/>
            <a:ext cx="5326063" cy="27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6" descr="http://2.bp.blogspot.com/-gpiS4A526a8/T4rmGk1kHQI/AAAAAAAAAK8/mdoTk8JdXUM/s1600/HelenKeller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1208088"/>
            <a:ext cx="3779837"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ayt Numarası Yer Tutucusu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7F8D86-5986-494D-BC30-2845AE7590B1}" type="slidenum">
              <a:rPr lang="tr-TR" smtClean="0"/>
              <a:pPr eaLnBrk="1" hangingPunct="1"/>
              <a:t>9</a:t>
            </a:fld>
            <a:endParaRPr lang="tr-TR" smtClean="0"/>
          </a:p>
        </p:txBody>
      </p:sp>
      <p:pic>
        <p:nvPicPr>
          <p:cNvPr id="23555" name="Picture 4" descr="http://imagenes.es.sftcdn.net/blog/es/2011/10/stevede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644900"/>
            <a:ext cx="5302250"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descr="http://admin.agos.com.tr/upload/images/gandhi-555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 y="0"/>
            <a:ext cx="530225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tp://www.nkfu.com/wp-content/uploads/2014/01/Nelson-Mandela-Sozleri-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7650" y="476250"/>
            <a:ext cx="3816350"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Metin kutusu 7"/>
          <p:cNvSpPr txBox="1">
            <a:spLocks noChangeArrowheads="1"/>
          </p:cNvSpPr>
          <p:nvPr/>
        </p:nvSpPr>
        <p:spPr bwMode="auto">
          <a:xfrm>
            <a:off x="57150" y="3265488"/>
            <a:ext cx="1851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tr-TR"/>
              <a:t>M.K.M GANDHİ</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TotalTime>
  <Words>1621</Words>
  <Application>Microsoft Office PowerPoint</Application>
  <PresentationFormat>Ekran Gösterisi (4:3)</PresentationFormat>
  <Paragraphs>189</Paragraphs>
  <Slides>46</Slides>
  <Notes>5</Notes>
  <HiddenSlides>0</HiddenSlides>
  <MMClips>0</MMClips>
  <ScaleCrop>false</ScaleCrop>
  <HeadingPairs>
    <vt:vector size="8" baseType="variant">
      <vt:variant>
        <vt:lpstr>Kullanılan Yazı Tipleri</vt:lpstr>
      </vt:variant>
      <vt:variant>
        <vt:i4>6</vt:i4>
      </vt:variant>
      <vt:variant>
        <vt:lpstr>Tema</vt:lpstr>
      </vt:variant>
      <vt:variant>
        <vt:i4>2</vt:i4>
      </vt:variant>
      <vt:variant>
        <vt:lpstr>Katıştırılmış OLE Hizmet Programları</vt:lpstr>
      </vt:variant>
      <vt:variant>
        <vt:i4>3</vt:i4>
      </vt:variant>
      <vt:variant>
        <vt:lpstr>Slayt Başlıkları</vt:lpstr>
      </vt:variant>
      <vt:variant>
        <vt:i4>46</vt:i4>
      </vt:variant>
    </vt:vector>
  </HeadingPairs>
  <TitlesOfParts>
    <vt:vector size="57" baseType="lpstr">
      <vt:lpstr>Arial</vt:lpstr>
      <vt:lpstr>Calibri</vt:lpstr>
      <vt:lpstr>Algerian</vt:lpstr>
      <vt:lpstr>Comic Sans MS</vt:lpstr>
      <vt:lpstr>Wingdings</vt:lpstr>
      <vt:lpstr>MS PGothic</vt:lpstr>
      <vt:lpstr>Varsayılan Tasarım</vt:lpstr>
      <vt:lpstr>Ofis Teması</vt:lpstr>
      <vt:lpstr>Paintbrush Resmi</vt:lpstr>
      <vt:lpstr>Bit Eşlem Resmi</vt:lpstr>
      <vt:lpstr>Adobe Photoshop Image</vt:lpstr>
      <vt:lpstr>motivasyon</vt:lpstr>
      <vt:lpstr>PowerPoint Sunusu</vt:lpstr>
      <vt:lpstr>NİCK VUJİCİC</vt:lpstr>
      <vt:lpstr>PowerPoint Sunusu</vt:lpstr>
      <vt:lpstr>PowerPoint Sunusu</vt:lpstr>
      <vt:lpstr>PowerPoint Sunusu</vt:lpstr>
      <vt:lpstr>ROSA LOUİSE PARKS</vt:lpstr>
      <vt:lpstr>HELEN KELLER</vt:lpstr>
      <vt:lpstr>PowerPoint Sunusu</vt:lpstr>
      <vt:lpstr>PowerPoint Sunusu</vt:lpstr>
      <vt:lpstr>  BİREYSEL MOTİVASYON  TEKNİKLERİ</vt:lpstr>
      <vt:lpstr>1-  HİKAYENİZİ YAZIN «Herkesin bir hikayesi vardır ve kaçınılmaz olarak herkes kendi hikayesinin kahramanıdır»</vt:lpstr>
      <vt:lpstr>PowerPoint Sunusu</vt:lpstr>
      <vt:lpstr>PowerPoint Sunusu</vt:lpstr>
      <vt:lpstr>2-Geçmişi  ve  Geleceği  Gözünüzde Canlandırın </vt:lpstr>
      <vt:lpstr>PowerPoint Sunusu</vt:lpstr>
      <vt:lpstr>3-Motive Edici  Film İzleyin, Alıntılar  Okuyun </vt:lpstr>
      <vt:lpstr>PowerPoint Sunusu</vt:lpstr>
      <vt:lpstr>4- Hedeflerinizi  Belirleyin</vt:lpstr>
      <vt:lpstr>SİZCE… Başarılı İnsanlar,</vt:lpstr>
      <vt:lpstr>Hedef Belirleme</vt:lpstr>
      <vt:lpstr>“SEN NEYE HAZIRSAN, O DA SENİN İÇİN HAZIRDIR.”                            V. MARK HANSEN</vt:lpstr>
      <vt:lpstr>5-Sürekli Öğrenin</vt:lpstr>
      <vt:lpstr>PowerPoint Sunusu</vt:lpstr>
      <vt:lpstr>6-Kendinizi  Ödüllendirin</vt:lpstr>
      <vt:lpstr>7- Kendinize  Güvenin</vt:lpstr>
      <vt:lpstr>8-Sürekli gelişim</vt:lpstr>
      <vt:lpstr>PowerPoint Sunusu</vt:lpstr>
      <vt:lpstr>9- Ara  Vermesini Bilin</vt:lpstr>
      <vt:lpstr>10-Temasta  Kalın</vt:lpstr>
      <vt:lpstr>11- İsteğinizi Dile  Getirin</vt:lpstr>
      <vt:lpstr>12- Düzenli Olun</vt:lpstr>
      <vt:lpstr>13- Arkadaşlarınızı  Secin</vt:lpstr>
      <vt:lpstr>14-Kendinize Bir  Model  Bulun</vt:lpstr>
      <vt:lpstr>15-  İyimser olmak için  çaba  harcayın</vt:lpstr>
      <vt:lpstr>15-  İyimser olmak için  çaba  harcayın( devam)</vt:lpstr>
      <vt:lpstr>PowerPoint Sunusu</vt:lpstr>
      <vt:lpstr>16- Dikkatinizi verin</vt:lpstr>
      <vt:lpstr>17-  Sorumluluğu  Kabul  Edin</vt:lpstr>
      <vt:lpstr>18. Yardım Edin</vt:lpstr>
      <vt:lpstr>19.  Müzik Dinleyin</vt:lpstr>
      <vt:lpstr> 20-İLERLEMENİZİ ÖLÇÜN </vt:lpstr>
      <vt:lpstr>21. “Teşekkür  Ederim”  Deyin</vt:lpstr>
      <vt:lpstr>PowerPoint Sunusu</vt:lpstr>
      <vt:lpstr>BİR KARTAL HİKAYESİ</vt:lpstr>
      <vt:lpstr>  TEŞEKKÜR EDERİM</vt:lpstr>
    </vt:vector>
  </TitlesOfParts>
  <Company>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MOTİVASYON</dc:title>
  <dc:creator>Tarhan Yaprak</dc:creator>
  <cp:lastModifiedBy>Tuncer Çetinkaya</cp:lastModifiedBy>
  <cp:revision>62</cp:revision>
  <dcterms:created xsi:type="dcterms:W3CDTF">2005-12-10T16:38:04Z</dcterms:created>
  <dcterms:modified xsi:type="dcterms:W3CDTF">2017-12-30T10:03:21Z</dcterms:modified>
</cp:coreProperties>
</file>