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6" r:id="rId3"/>
    <p:sldId id="266" r:id="rId4"/>
    <p:sldId id="257" r:id="rId5"/>
    <p:sldId id="258" r:id="rId6"/>
    <p:sldId id="259" r:id="rId7"/>
    <p:sldId id="262" r:id="rId8"/>
    <p:sldId id="263" r:id="rId9"/>
    <p:sldId id="269" r:id="rId10"/>
    <p:sldId id="264" r:id="rId11"/>
    <p:sldId id="270" r:id="rId12"/>
    <p:sldId id="271" r:id="rId13"/>
    <p:sldId id="272" r:id="rId14"/>
    <p:sldId id="273" r:id="rId15"/>
    <p:sldId id="274" r:id="rId16"/>
    <p:sldId id="260" r:id="rId17"/>
    <p:sldId id="268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3968" y="548680"/>
            <a:ext cx="4032448" cy="1296144"/>
          </a:xfrm>
        </p:spPr>
        <p:txBody>
          <a:bodyPr>
            <a:normAutofit/>
          </a:bodyPr>
          <a:lstStyle/>
          <a:p>
            <a:r>
              <a:rPr lang="tr-TR" sz="3000" dirty="0" smtClean="0">
                <a:latin typeface="Algerian" pitchFamily="82" charset="0"/>
              </a:rPr>
              <a:t>Motivasyon-2</a:t>
            </a:r>
            <a:endParaRPr lang="tr-TR" sz="3000" dirty="0"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677" y="4004825"/>
            <a:ext cx="3999323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47864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324" y="3573016"/>
            <a:ext cx="5045732" cy="328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tr-TR" sz="40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 smtClean="0"/>
              <a:t>TARHAN YAPRAK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b="1" dirty="0" smtClean="0"/>
              <a:t>PROF. DR. FUAT SEZGİN FEN LİSESİ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 smtClean="0"/>
              <a:t>REHBER ÖĞRETMENİ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66751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BU GÜNDEN TAM 10 YIL SONRASI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a) HAYAL EDİN, KARTVİZİTİNİZE KADAR TASARLAYIN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b) O TARİHTEN BU GÜNE BİR MEKTUP YAZIN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BİR ETKİNLİK ÖRNEĞİ: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75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450033"/>
              </p:ext>
            </p:extLst>
          </p:nvPr>
        </p:nvGraphicFramePr>
        <p:xfrm>
          <a:off x="1691680" y="188640"/>
          <a:ext cx="5112568" cy="657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 Eşlem Resmi" r:id="rId3" imgW="3095640" imgH="3981600" progId="Paint.Picture">
                  <p:embed/>
                </p:oleObj>
              </mc:Choice>
              <mc:Fallback>
                <p:oleObj name="Bit Eşlem Resmi" r:id="rId3" imgW="3095640" imgH="398160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88640"/>
                        <a:ext cx="5112568" cy="6575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35003" dir="2471156" algn="ctr" rotWithShape="0">
                          <a:schemeClr val="tx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2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9075" y="708342"/>
            <a:ext cx="8705850" cy="54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0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" y="610235"/>
            <a:ext cx="9020175" cy="56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9087" y="770890"/>
            <a:ext cx="8505825" cy="5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9062" y="646112"/>
            <a:ext cx="8905875" cy="55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tr-TR" b="1" dirty="0">
                <a:solidFill>
                  <a:schemeClr val="tx1"/>
                </a:solidFill>
                <a:latin typeface="Algerian" pitchFamily="82" charset="0"/>
              </a:rPr>
              <a:t>YARDIMA İHTİYACINIZ  VARSA İSTEYİN, </a:t>
            </a:r>
            <a:endParaRPr lang="tr-TR" b="1" dirty="0" smtClean="0">
              <a:solidFill>
                <a:schemeClr val="tx1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Algerian" pitchFamily="82" charset="0"/>
              </a:rPr>
              <a:t>YOKSA KANITLAYIN!</a:t>
            </a:r>
          </a:p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İLGİ VE KATILIMINIZ İÇİN;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5554663" cy="28082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4000" b="1" dirty="0" smtClean="0">
                <a:latin typeface="Comic Sans MS" pitchFamily="66" charset="0"/>
              </a:rPr>
              <a:t>TEŞEKKÜR EDERİM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40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 smtClean="0"/>
              <a:t>TARHAN YAPRAK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200" b="1" dirty="0" smtClean="0"/>
              <a:t>PROF DR FUAT SEZGİN</a:t>
            </a:r>
            <a:r>
              <a:rPr lang="tr-TR" sz="2200" b="1" dirty="0" smtClean="0"/>
              <a:t> </a:t>
            </a:r>
            <a:r>
              <a:rPr lang="tr-TR" sz="2200" b="1" dirty="0" smtClean="0"/>
              <a:t>FEN LİSESİ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 smtClean="0"/>
              <a:t>REHBER ÖĞRETMENİ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 smtClean="0"/>
          </a:p>
        </p:txBody>
      </p:sp>
      <p:pic>
        <p:nvPicPr>
          <p:cNvPr id="64516" name="Picture 4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05263"/>
            <a:ext cx="3429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1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511256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«Hayatında iki önemli gün vardır: Biri doğduğun, diğeri neden doğduğunu anladığın gündür»            Mark Twain</a:t>
            </a:r>
            <a:br>
              <a:rPr lang="tr-TR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utoShape 2" descr="data:image/jpeg;base64,/9j/4AAQSkZJRgABAQAAAQABAAD/2wCEAAkGBxMSEhUTEBIVFRUVFRUWFRUVGBUVFRUWFRYWFxUWFRcYHSggGBolHhUWITEhJSkrLi4uFx8zODMtNygtLisBCgoKDg0OGhAQGi0eHSUtLS0tLS0tLS0tLS0rLS0tKystLS0tLS8tLS0tLS0tLy0tLSstLS0rLS0tLS0tLS0tLf/AABEIAKABOgMBIgACEQEDEQH/xAAcAAACAwEBAQEAAAAAAAAAAAACAwQFBgEHAAj/xABKEAACAQIDAwkEBgcFBgcAAAABAgMAEQQSIQUxQQYTIlFhcYGR8DKhscEHI0JSctEUYnOCkrKzFiQz4fEVQ1Rjg8IlNmSTotLT/8QAGgEAAgMBAQAAAAAAAAAAAAAAAgMAAQQFBv/EAC4RAAICAQMBBgUEAwAAAAAAAAABAhEDEiExQQQTIlFxoQUyYcHhUoHR8BSRsf/aAAwDAQACEQMRAD8A9NalsKWcQ3FB4Nf4gUBxXWjD+E/A0JQTCksK62LT9Yd6uPlSmxSH7a+YqEs44pDrT2N93upL1dFEd1pDrUlqjyGroqyKy1nOUHKeHDkoo52Qb1UgKv424dwBNM5YbXeMCKE2kcake0qk2GXtOuvZVHsfks980hA4gEBj43vrSp5FAPHilPgg4jbeNkGYKIkO6yXPm+/3VCXbOJ3khvxKv/brXpGF2QoFi7kneWYn3HQeVIm5ORnUb+21qR/ko0f4xhcPt5GOWZebP3r3Tx4r4+dWsmHoduckWzXW1jwHxqswkkmCYRz6wMbAn/d9o/V6x4jjd0MsZCZ4ZR3JphpeFjuW/ZJ/Vkq6eEVA2Yl2b9mv9V6ekZrK3E7PB/yqvl2a33sw/WUH31q5IajSYej0lajNrhMvV4aUzJ0f3vlVtNhqiGLQ/iH8tWkU2V5Why1NaGlNFRJAtka1ctTilCVpiQDYu1dtXSK5TEAzoFGBQXr7NTULY5RRqaUppi02ImQ1SaYKWBT4gLU6IqR8KatLWmLTEKYxaYKWtMFMQphijFAKYKJC2fUYFBTlGlRkR6r+lIdxHnXDKOv4VSS7D6m8xUSTZUo3P72FeT3PWmhZx6vSXkHXWcfDYldzH+K/xpDS4tfvH+E1dlGheNTwU+ApbIBuuO4sPgazcm08QPaS/wC6aS23JBvjHvX5VdlGlZjwdvMH4g0tnb73mB8rVmX5QN90/wAV/jQQbfkZrWtbiQPlUsGgMKpkxUkrHQMcv7vQFhwGh860kDgasQO+qvZUB5sNp9nfoD94m3Z77UjamOZWN1QoNAGhhkzZRdmJdGbr0Fc7J45bnRx+GGxqo1B3a3phw5FYHBcpJlOaJYGiG4GHmixsCyqYVAvYg3O7t3Vq4toySQtImUaZkjLKWHRuQW043INhcW0vQyxUHHJqJcyEcKzu3cIsiMGGh07u0V3FcqIwPakY2GZURGsTvtmkUm2vAbt1Q5dqo+mc34q8bQyLax6akkDQ8GNRY5LcneR4ZB5NOebaF/agcx96b0PdYkfu0exh02/Zr/Veu7FiJxky3sTGpII3lGy3/wDl7+yu7BW8jj/lL/VkrrYncUzlZVpk0ic60h1qdJCaQ0JrRRn1FdMlQgntd4/lq2lhNV2Q5nHav8tXpK1EV46S6VNZKS6USiVqILJSmWprpSWSr0g6iKVoCtSylAUo0gWyMBRU3JXRHTEgGxVGKsNnbGmn/wAGJn1tcWAv1ZmIF+ypmI5MYqMdKE7r9Eo5t15VJPuqu/xRlpckn5Wi+6ySWpRbXoynWnKKILRha1pGRs+UU1RQgUxRTUJkwlpi0AoxRoWwxRigFGKJAM+p67hSKcu6oyRN+V2oN+Hw8n4HK/zMaUcRtAavs02/UnRj5Ba3iLahJry6iers87m2xMvt7Oxg/DGXHnpUaXlDGuskGJj/ABwsPgTXpTGus1FpKs8q/tTgjpz1vxJIPitC23cI27ERa7ruo9xNemTwo3tIrfiUH415p9LGwo+ZSWGGJCkt3ZEVGZTGbC6jUZrGxoWqIqJaYZD7QHdaq5tnrzrBbDXQbr3J0HbrUyJ6OJbu3mO8bvjS8rqDaCxLVNJh/oYCAHiKd/stXtf8/jT5Boewr5U/Chd/zIrlt7nSRWYnZaINBa25VAv8LAUyOICArvFiO++80/HzDL0EzdnE9Wp4XqDBtmLmSsqGN7HMh6RuR9kgdIHr+FFuw62KWfk+k6We99LldDdQevdv8dDUbFbJsrmxNh0b30yqR3mtVsplYApvtx4gdfd4++k7UdVBFhuq9bAlFFLh5w+05Mq5QIbW4/7neevefGoPJw/XP+xX+pJVjg+hIZBvcXkJ6lFlt1anhVLsWbLK5/5Sf1JK6vZ5KUV6nK7RFxl+xp2pL1Bk2hSG2hWxMxtMmy1W/bf9z4Guvj6j4abM7nsT3A0VoEaRS3GlNd6Q70aQFistLKUxnoGaiSKbElK5ko70JajSAbB5urHk7sr9InWM+zqz9eUbwO8kDxqvzVoeQuKCYk33tEyr33RvgpPhSu1ScME5R5SGdmip5oxlxZ6PhYliZAioFQEBSrsqnQhgqjXqt+tfhrSbZ2g8jKQoDl1KlRa9zpfrFt/Y1SpwZMxDhdACWtY77b+Op7hevnw2ihdGX2SeJAbo+N2u3fx0Hjbs9WlRluWeylCmdBY5gJO3N7L999D13FZUVtOU2KAwsqt0XLRplO++YP5WQm9YoGvWfBskp9n8XR0vTY8x8Wxxjn8PVW/UMUYpYNGK7KOSwxRigFGKNAMMUQoRRCrAZ2nLupNOXdUZInsGN20i3t5n5Ul4Cx6ZvcX0J42I1oMVs5JGykHwLbu69WckWgsNdB5V5NKUrs9c2lwQsHg1Riy33Eak9Y/KrFzSSltey1G50p8I0hUnYDGsR9JRvhZR1ZT7q2bGsT9Ix/us37lVMpFfFUnZxyuxBOhv56mokJqTgPbk8P5RVVfJV07J2GnEkTOot08tjv01+dKmuEJHA6jdeoGwJ785F945x3rofdbyqe4uSDXKzQ0zrodTBPXG2QsPj2v/AIL6dqW/mr7E7RTUvG403lLgfvDSp6YQ8CPGlSYcjXonW2gIN+251qkzRsQMHjkZgYmBF7aEHfp50nHktdjxYgDsX/SpIiEZZyBm8Kr9pYkItz9kebHhUSt7CptLkibUxIQBOJ39wIPyHvqjwslmb9nH/PJScViWdizbz6tSo36Tfs4/5pK6mGGiNHKzT1ybJzz0ppqjO9KdqfYmiS09fQYnLmPWR8DUNmr4Poe8fCiTBaJzYu/GgOIqDmqyn2Fikw64p4HEDZcspy5TmNlNr3AJ424jro1MHQKaah5+n7F2HicZmGFhaXJYvlKjLmvl9ojfY+VT8TyH2jGjSPhHVEUszFotFUXY6N1CjU15g9230Knnq+MtX+P2bCuyYJxhJlmaU5sSXUxOpL2AXOTwAAyCxU6/eX/YDaf/AAcn8UX/AN6JZUC8T6FIGpkGJZGDKSGUggjgRup209kz4VxHiYzG5UOFJUnKSQD0SRvU+VM2NsLE4tiuFhaQrq1rBVvuzOxCgnXQngada078CdL1UuTXbN5ZQso54GNwNCAWjLHe4IuwNhoCNL76+xnKeEey2bdoisCQP1iLXPWf8qym2eT+KwhH6VA0ebcTlZSeoOhK37L3ruzNg4nERvLBC0iR3zsMtgQMxGpuTbWwvvrmP4T2aT1JtL1VHQXxLtEVppN+jsXj8a0rlm06gNwvv7yeJpQNFgsI8zrHEpZ3NlUWuTbt04VK2nsifDOI8RE0bkAhTbUE2BBBIOorr4oQxJY47JdDlZZTyN5Jb/UjqaMVJ2psifCsFxMZjZhmAJU3F7X6JPVVpgOR2OmQSR4ZypFwWKJcdYDsCR22p3eRSttUJ7qbdJOymFGKZjcFJC5jmRo3G9WFj3jrHaNKl4/YmIgRJJ4WRH9km2txcDQ6G3XTVJbb8inCW+3HJDFEKnbJ2JiMSGOHiMgUgNYqLX3byOqj2lsPEYcAzwugOgYgFb9WYXF+yrU43ptWC8c9OqnXmV9OXdSacu6iYET2iFru9jTQarXxyoTkUkk3JtYVGO1H6reFeXUkj1TTZbztYVxzpVXh8czkhuondarFzpTYu9wHsLc1ifpGP91m/c+VbJzWK+kU/wB2m/6dDNFIhRVJ2aenJ6+zUaOn7M9uT19mrSBbIEIEJjdwbzsyJawyqb/WNfttYVMxOJIseO4+HGpvKTZxaKFl0yBN3AafKo+KwmZQfWorm9p+c6fZ1UAP9sgWzC3aK7Jt5D1nupkGyI5FzN7Q036CqfEbNAY5eJFqzqjRuFNtAyt0VIFuO7vqk2lKXDb8sbhHPDOVDD3Gr2ODIpJ4fKlbX2SYdnbjnaXnpOsBr3v2DMB3CtPZ1crM3aPlMmctRo26R/Zx/wAz1znKWDr/ANOP+aSugjnDmegLUotQ3q0UMJoSbA9/yob0LnTxHwokCWPJ7ZbYvExYdN8rhSR9ld7t4KCfCv0Di8McQ2J2a2HZMKMLGkUuU5M4vcKeOUGIjtRq8R5Acp4tnTPPJA0zlMkdmChLm7nUG5NlHn11L2d9Je0ExCSyzvJGHzPD0ArKSboDluNDoewVUk2MjKMVuQOTkW0ExTYTBvJFOzmOQIxUAxkhmc/cXpG/b21v/pF5UnB4YbNineedktiZ3OZgrjpL+qzA7vsqesg1U7O+kzDw4zE4tME18QkQYZ0urJmDEHLuYc3p1reo+0+W+zZll/8ACEEsgf60mMsHcHpk5bk3N70W7dtA2kmkyx29/wCWcJ+1X+earLkDisUkD7S2pjJ/0dAeajZj9aTpny8QToo+0Tfda+G2hyuWXZUOzhEwaNgeczDKbFz7Nr/b91a/aH0n4OdFjn2ZziIbojMhVSBlBVcthoSO40WiTVV1KU4p3fQxHKjb8mOxDTy2F+iiDckYJKrfidSSeJJ3DQa/6POUeGTBzYKed8K8rsyYhLqekqj2wOgwybzbQixvWP5UbUgxEyvhcMuGQRhTGuWxYM5L6Abwyj92rbkrylwcMDQYzALMrPn5xbc4TuUHNusCQCpGh3aknTKNwqjNCVZLsk/SHsfGQrh2mxZxkBBEElyTdhmFxc5iRua7XA7hXpPJ/CS7PhwOFSBnEhZsU6qWEbMpOp/Gyj8KV55tbl5FNNhQMLlwuEYOkIYBnZFtHfSyhdNNeOuuiNufSJjZpmfDzPBGbBYxlOWwAJJK6km58aW8eSaUWv7+wxZccJOSf9/csoNjfoe3oogLIZucj/A6sQB3G6/u1sOWGCj2iJooxbFYJ1ZRxdHVXIHYdR+JB11jNpcvY558HiGwzCXDHpkOLSArqBpp0tR3moQ5Ysu0mx8SFQ5UPET7SZFVlJt+rcaaECj7vJJqXDS97+6A73FFOPKb9q+zNvyswiS7YwCSgFTGSQdxKGRgD4qNKo/pF5SYtMc8Uc0kSRZMgQlc11DFmt7WpIsdNKpuVvK44vEQ4iFGhaFQFNwxzBiwI091X39vsLOqtj8AskqCwYBGU/x6qL/Z1o4YpR0txvaq8twJ5YT1RUtNu789im5Nwy7Tx6HEMZNc8hNrZE+yANACbCw+8a9H21hpMdDjIHhZObcHDMykB8iixBO+7K47nFYvC8vY43xE0eECSzKFUqwyqFBylhbpNc3NrXsOq5i7D5e4qKUPPI80diGQlRe40INtCDb30WTFlm9UVVVS9/wDjy4YR0yd3dv23/6Xn0YD+7Y3p80co+sOnN9B+md1rb/CpnKeQ4XZxgxM7YqSc3jcqbBQUb2iTcC1xrclurdm8JytjjGNVIGC4vNYZh9WWRg3DUZmJ7tKUOU6vgBg8REXKf4UoYApb2NCNbXK/honhm8mtra0+nl9mAs+OOLQnvTV71z5fVGbpy7qTTlGldBnMibZ2zAEAm48vdQYfCOXsdOw7+vhWh5PwMivn1Oa2b7wG49m+p2IUG1+Hz315ZYtrPVvJuVeBwpS5J4EfD8qtJDpUaU2WpIS432G6566ekooS22yO7VmOVuyZsVDLHAhZjk4hVHXdjpWtXCXOp04kaaUUkmll0UGwG7zpcpJ8BxxvqZfC8m7f4r+CD/uP5VcpsnDxrmWPedLkkv2m53VKvrZv9aPE9Lj3ULkxihFGExJxEE5jxM5lgxOZY3IA5iTUoLAeyd3gKt8LAcpVrXA0tuOmhB4ipO1Nk8+hjkF1BVh+qVa4IPrdS9nQsnQdibaAHh160jNj1K+qHY506K4YfW+vUadHgc2ttBe54X0/wA6nTYbqFdmBVQPK3X21lw4tbpmnJk0rYzG3toxYRQ7IZjmFkByC973La37BbfV5LjRKYyoOVwhAIsQGGbUdf5VXbQ2IkjrJiSSiXITgx1A049fhVlsqMvIXIsF0Ft17DQdwA863xhGKpGSUnJ7kLavJDDTksUyOd7Ict+23s37SKxu1eQmIjOaErMuVVtokmhY3IJsd/A16vk4+vX50opc0SbFuCZ4FiImQlXUqw3qwII8DSr17htbZEGIGWaMNbcdzD8LDUVhNt8gJE6WFbnB9x7Bx3NoG91GpIVKDRiSa4Tp40c8ZRirqVZTYgixB7RS70xCix2ImIdjHhYVmYjMVOHhxBAGl/rY2yDXhYEkcbVLw0mMkEhjwsbCK/O2wGDPN2vcP9R0SLHQ69E9RpfJWbDJKTjHcRhbhFDskrqwKLMEIJjBAa3HKNRV7sjlPCrtJiJXZ48bJjAVjsMSZIjHkIzfVa236ZWYd8CXHJQHaOIEfOmGDmi2QSfoOCyF7FsobmLFrAm1Px82MgCtPhoog/sl8Dg1DaX0vBroaQ21M2zhhXd2ZMSjoDcqsQhlVgt93TkvbtJqbyr2lh50QqRJPnJeYQDDHmsiqsUgDESOCD0tbDS5voau+Ab25EYfF4pjEVw8R54vzJGBwdpSmj82eY6VjvtuqbgTjZkMkOFSRF0LJgcKy33kAiHUga2G6rTkvyuw8KYOGcM0cKSMSBcxYjnp2R06w0cpRvxD7tRtmbVwzJgWmllifA/YjjziUc6ZbxNmAjdvZYtpoD2UcW/IGVbeIiwSYx4jMmGjaIXJkXA4UoAvtEsIbADieFG74wRCY4aMREAiQ4LCZCGNlIbmbanSrfD8qMMYiZFCyF9oNkWMtIoxgIVYZswEYF7E2NwN1Qdp7Sw0mFgAZOdihhjIMDc5dHJbLNnsFsd2Xr66am749hckq+boV021JkZleOBWUlWVsJgwVINiCOZ0IqYkmKuQ0ES5WRHLYLCgI0lsgb6nQkEG28io/KuWGTESzYeUyCaSWQq0ZjyZ2zAXJObeddN1Xu3+UcGJZGBdOYljZAF6Ey2TOzjhKpUjNxUAaWpnlSFedy9ytxM2JjzkxQlI5WhaQYPDZOcXetzCLHjYgHso55MXHm5zDxrlKq2bB4YZS4ugP1OhI3ddXOA5U4ZeeWRWeOXGYjEZbWuPqpMOT254spHU5pK8qR+mNiCzEPh0V7qGvPHCuRsp06MyqwPC1WnL9IMlH9ZWPisSufNBEOaIEt8HhfqyxsA/1XRJOmtN2XiJ8RKsUaQZm/8ASYdgOskJCTbttU/Y23sPHAIJRK/P86cU4YaM/RQ5SpMhSwcEMurHfVdsDHRxrPFKzKs8Qj51BmKWcNqtwShtYga01XT8Ip1a8XuTZ4sWkxgEMTyAZrJg4NVtfMA0INu23CuRtiecMbxQxFVLPzmEgXIo+0wEJIBuBe3EVLh2vhwEgzuY0wuIh54pqzTm4sl7hF3C5vv3VyPbEFlgzPzYw0mH54p0rvIJAebDXyC1gL3sSeyrTf6fb3/BTUb+b39vzwRcTNOhboQMqqr51wuHyFHICuC0IOUkgA2302HnnjzAYcFlcon6NDzkipYM0eWGxHta3FubbdapLbSw785EZHVDhoIFk5u5YwyI5YoDoDlNterur7BbTgRYmLuXw8eIjVMmkvOmXI2bN0B9bqCCejpe9Fbr5d/T6fz/AKApavm29fr/ABv9TOU5d1JFOWtLMcT2OKMKLCuSi4tXzPSzJ2V55UekbIxga46VxxqbLLmGgsBw6rcKJIxlDcTe3dupI3Huv8vypU3bH41SGltD20DroO8evfR20FfTjSgDFzDdXJFphF7UTrUIJkUkC1u3uvc9/wDnUbHYQtqujjVT124GpkB0o5R5/wCtQhUZ+iNCD908D1Gjw2E6QL624W09b6s4sKAATqfW7yoJja+mp6IHbVRilwW23yV74TnTmcaD2Vtr4+VSoYQi5V3a+PEmnKptra/ZXWHu9fKrKI7LYevXClSC1SMnr13GlEa3qEI4j4n16tSyl9fKnYp7D13Co88hAsN53fM+AqyGW5Zcn0xKZlFplByt94KCSrdY6uqvJb17s62ux3ILDtY768b5TbP/AEfEOnA2dfwvrbwNx4UyD6CMq6lZeu3oL129NQlhXrtAKIUaAYa76kiooqUtOgKmGKMUAoxTkJYYogaEV0UaAY0GmKaUKJRTELY5aYKWBTBTELYxaYKWtMFGhTDFHQCiFEAztOXdSacu6oyI9ffWlMoOnhVK+2Z/+Hi/99v/AMambExM0znnIkRVAN0kZyTfQWMa6aHW/DdrXn3SVno0m3Rch7qLbrUiX13GgjbKbHdcj5j3UyfcfL14VmNY5Nwr6QaeuyvsObqO6jkGlQgqL176YRQRUw+vfUIR0WzEdxpsHS8NPhXze0D2EUUO9u8VCDT69eNQybuB1C/i26pZ3euyosCas3WbDsCi3xB86sg0D167qXbfTSKUuh9euFUQBl9evGl293r5U9x69eNKK6d/r51CFbiDdxwABdj1cF+dfRpc5iNTw+6vAd53mjbpMeoEX7SAMo7uPiKKdsqk8fmbWqyirxetkG4HXtY1519KkYE8RA1MZB/dc2+Jr0yOG1r68T2mvLvpUmvi1X7kS+bMxPwo4ci8nBjwa7egvXacjOwxXaEUQpiAYQqUtRwh6jUhBTYCphimCgWjWnISwxRCuCuijFsNacgpSinJTELkEKMUApgFMQthrTBS1pgo0LYYohQiiFEgGdpq0qmrUZEbN5xWq2THzcai2rWYntPDwFhWbwjNJKi5jqwvqdw1b3A1r5Tx7a85le1Hp8K6kadLjT0RXzHMlxvtfx4/lTlFJRMpYeI+dKHhYFtLeuFSjuqpimy2PC9j51bRm49dlUQUm+mW9edDxo1PrzqEOMNaXDvYdo+FNO/110iJuk1/1fhUIPbS4ocOnRHmfGuNa271agwONSQDISDYHI4KOBbirAHjv3VCDmX1676Xlp5Gvh6+NKUfn68qhAGX168ag7VxYhjZyLkDQdZ0sPMgeNMx21YYtJJFDfdBBc79yjXrrP4jHjETqo0VQHIPUCct+0tr3LVpELLAIQqhtWIu3edTR4gXZRwXpH4D51zC4lCxF9beFh86KPU3+8fcBYfC/jUKBCca8W+k6X+/P2JGPcT869vcevCvCvpIe+0Jh1ZB5IPzoocgZODM85XRLQGvhTUxNIaJPKpmHxQAtY1CKimMtjamwbW4ucU9iw/SVNcEy9fxqGKNTTdbE92kTDKOGtNVl66ipF20WW1HGYtxRLEg4U8LUJSOq9NVj10+MhUoktRRioyuacrUxMS0OFGtKVqarUxC2MWjFApoxRoWwxRigFHRAM+pyjSk09ToKjIjSciXz4rUk5Y3YX116K/BjXoMw6IrzfkC/wDeWYbliN/F0/I16TJqteZnyeqx8HMul/XGvmXW9FGdBXAeHrhQDCsAvzingx94uPj7qPZuKsebbwqO04E7rfeqm3cWX5WpeKF9QbMNR21GQvZRXAfXrvqLsraKTLowJU5WsQbEbwfOpTLUIGfXuqOB027h7jTIm4euNCvtt3fMVCBBddfWlJiVSihgCABa/AjiOo9tSA3rypMCdEeuNWQF84/w3BHVIC1u5gQT437xWf2phZ5L55Wt91egtrdS7x3k1pW0qNf5fKoQxKbNCMLDebX7asYYFVnK/asrdHWyiw6V9e7vqwxiBmydxPZSpLexFYni3BfL4UnJlrZcjseO92MiQADTKb6X36cPHWpWGckk26I6K9tvaPdfTwqNDEBxBYje1i1uNhuUer1LhO63sqN/wt10WNtrcDIknsHIQBc1+e+VmOXEYyeVPZaTo9oVQt/HLfxr2jldi8uGltpeN7fwmvAR+XzrRjM2RnwFctXQa+FMEh5RXQK+roo0CwxRgcaBTTRu8fypiAY5JDXb3oBRLTIpCmNWndXdSVp4+VOiKkGtMWlCmrTUKY1RTrUqKnUxCZBrRilrTBTELYYoxQCjFEhbO0YNBRioy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4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Documents and Settings\Tarhan YAPRAK\Desktop\jack-m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Documents and Settings\Tarhan YAPRAK\Desktop\jack-m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Documents and Settings\Tarhan YAPRAK\Desktop\jack-m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Victor FRANKL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HEDEFLER, HAYALLER, AMAÇLAR</a:t>
            </a:r>
            <a:endParaRPr lang="tr-TR" dirty="0"/>
          </a:p>
        </p:txBody>
      </p:sp>
      <p:pic>
        <p:nvPicPr>
          <p:cNvPr id="4098" name="Picture 2" descr="C:\Documents and Settings\Tarhan YAPRAK\Desktop\Viktor_Fran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28080"/>
            <a:ext cx="4461272" cy="44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KISA-ORTA-UZUN VADELİ PLANLAR</a:t>
            </a:r>
          </a:p>
          <a:p>
            <a:pPr marL="0" indent="0">
              <a:buNone/>
            </a:pPr>
            <a:r>
              <a:rPr lang="tr-TR" dirty="0" smtClean="0"/>
              <a:t>NE İÇİN VE NASIL SORULARI CEVAP BULMALI</a:t>
            </a:r>
          </a:p>
          <a:p>
            <a:pPr marL="0" indent="0">
              <a:buNone/>
            </a:pPr>
            <a:r>
              <a:rPr lang="tr-TR" dirty="0" smtClean="0"/>
              <a:t>KONTROL VE TAKİP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İSTEMEK; EYLEME GEÇMEKTİR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400" b="1" dirty="0" smtClean="0"/>
              <a:t>“SEN NEYE HAZIRSAN, O DA SENİN İÇİN HAZIRDIR.”                            </a:t>
            </a:r>
            <a:r>
              <a:rPr lang="tr-TR" sz="2400" dirty="0" smtClean="0"/>
              <a:t>V. MARK HANSEN</a:t>
            </a:r>
          </a:p>
        </p:txBody>
      </p:sp>
      <p:pic>
        <p:nvPicPr>
          <p:cNvPr id="36867" name="Picture 4" descr="verimsem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060848"/>
            <a:ext cx="8243887" cy="4797152"/>
          </a:xfrm>
        </p:spPr>
      </p:pic>
    </p:spTree>
    <p:extLst>
      <p:ext uri="{BB962C8B-B14F-4D97-AF65-F5344CB8AC3E}">
        <p14:creationId xmlns:p14="http://schemas.microsoft.com/office/powerpoint/2010/main" val="884437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318</TotalTime>
  <Words>107</Words>
  <Application>Microsoft Office PowerPoint</Application>
  <PresentationFormat>Ekran Gösterisi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Dalga Biçimi</vt:lpstr>
      <vt:lpstr>Bit Eşlem Resmi</vt:lpstr>
      <vt:lpstr>Motivasyon-2</vt:lpstr>
      <vt:lpstr> «Hayatında iki önemli gün vardır: Biri doğduğun, diğeri neden doğduğunu anladığın gündür»            Mark Twain   </vt:lpstr>
      <vt:lpstr>PowerPoint Sunusu</vt:lpstr>
      <vt:lpstr>PowerPoint Sunusu</vt:lpstr>
      <vt:lpstr>PowerPoint Sunusu</vt:lpstr>
      <vt:lpstr>PowerPoint Sunusu</vt:lpstr>
      <vt:lpstr>HEDEFLER, HAYALLER, AMAÇLAR</vt:lpstr>
      <vt:lpstr>İSTEMEK; EYLEME GEÇMEKTİR</vt:lpstr>
      <vt:lpstr>“SEN NEYE HAZIRSAN, O DA SENİN İÇİN HAZIRDIR.”                            V. MARK HANSEN</vt:lpstr>
      <vt:lpstr>BİR ETKİNLİK ÖRNEĞİ: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İLGİ VE KATILIMINIZ İÇİN;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«Hayatında iki önemli gün vardır: Biri doğduğun, diğeri neden doğduğunu anladığın gündür» Mark Twain</dc:title>
  <dc:creator>Ogretmen</dc:creator>
  <cp:lastModifiedBy>FSFL PDR</cp:lastModifiedBy>
  <cp:revision>13</cp:revision>
  <dcterms:modified xsi:type="dcterms:W3CDTF">2017-12-29T07:41:20Z</dcterms:modified>
</cp:coreProperties>
</file>