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4188" r:id="rId2"/>
    <p:sldMasterId id="2147484200" r:id="rId3"/>
    <p:sldMasterId id="2147484212" r:id="rId4"/>
    <p:sldMasterId id="2147484236" r:id="rId5"/>
    <p:sldMasterId id="2147484248" r:id="rId6"/>
    <p:sldMasterId id="2147484260" r:id="rId7"/>
    <p:sldMasterId id="2147484272" r:id="rId8"/>
    <p:sldMasterId id="2147484296" r:id="rId9"/>
    <p:sldMasterId id="2147484320" r:id="rId10"/>
    <p:sldMasterId id="2147484332" r:id="rId11"/>
    <p:sldMasterId id="2147484344" r:id="rId12"/>
    <p:sldMasterId id="2147484356" r:id="rId13"/>
    <p:sldMasterId id="2147484368" r:id="rId14"/>
    <p:sldMasterId id="2147484404" r:id="rId15"/>
    <p:sldMasterId id="2147484416" r:id="rId16"/>
  </p:sldMasterIdLst>
  <p:notesMasterIdLst>
    <p:notesMasterId r:id="rId80"/>
  </p:notesMasterIdLst>
  <p:handoutMasterIdLst>
    <p:handoutMasterId r:id="rId81"/>
  </p:handoutMasterIdLst>
  <p:sldIdLst>
    <p:sldId id="407" r:id="rId17"/>
    <p:sldId id="486" r:id="rId18"/>
    <p:sldId id="409" r:id="rId19"/>
    <p:sldId id="410" r:id="rId20"/>
    <p:sldId id="411" r:id="rId21"/>
    <p:sldId id="490" r:id="rId22"/>
    <p:sldId id="489" r:id="rId23"/>
    <p:sldId id="412" r:id="rId24"/>
    <p:sldId id="413" r:id="rId25"/>
    <p:sldId id="414" r:id="rId26"/>
    <p:sldId id="423" r:id="rId27"/>
    <p:sldId id="426" r:id="rId28"/>
    <p:sldId id="427" r:id="rId29"/>
    <p:sldId id="428" r:id="rId30"/>
    <p:sldId id="429" r:id="rId31"/>
    <p:sldId id="430" r:id="rId32"/>
    <p:sldId id="431" r:id="rId33"/>
    <p:sldId id="432" r:id="rId34"/>
    <p:sldId id="433" r:id="rId35"/>
    <p:sldId id="434" r:id="rId36"/>
    <p:sldId id="419" r:id="rId37"/>
    <p:sldId id="422" r:id="rId38"/>
    <p:sldId id="491" r:id="rId39"/>
    <p:sldId id="421" r:id="rId40"/>
    <p:sldId id="482" r:id="rId41"/>
    <p:sldId id="440" r:id="rId42"/>
    <p:sldId id="435" r:id="rId43"/>
    <p:sldId id="437" r:id="rId44"/>
    <p:sldId id="439" r:id="rId45"/>
    <p:sldId id="438" r:id="rId46"/>
    <p:sldId id="492" r:id="rId47"/>
    <p:sldId id="420" r:id="rId48"/>
    <p:sldId id="459" r:id="rId49"/>
    <p:sldId id="443" r:id="rId50"/>
    <p:sldId id="444" r:id="rId51"/>
    <p:sldId id="450" r:id="rId52"/>
    <p:sldId id="485" r:id="rId53"/>
    <p:sldId id="451" r:id="rId54"/>
    <p:sldId id="447" r:id="rId55"/>
    <p:sldId id="449" r:id="rId56"/>
    <p:sldId id="453" r:id="rId57"/>
    <p:sldId id="452" r:id="rId58"/>
    <p:sldId id="454" r:id="rId59"/>
    <p:sldId id="455" r:id="rId60"/>
    <p:sldId id="493" r:id="rId61"/>
    <p:sldId id="415" r:id="rId62"/>
    <p:sldId id="461" r:id="rId63"/>
    <p:sldId id="463" r:id="rId64"/>
    <p:sldId id="464" r:id="rId65"/>
    <p:sldId id="465" r:id="rId66"/>
    <p:sldId id="472" r:id="rId67"/>
    <p:sldId id="473" r:id="rId68"/>
    <p:sldId id="474" r:id="rId69"/>
    <p:sldId id="475" r:id="rId70"/>
    <p:sldId id="476" r:id="rId71"/>
    <p:sldId id="479" r:id="rId72"/>
    <p:sldId id="480" r:id="rId73"/>
    <p:sldId id="416" r:id="rId74"/>
    <p:sldId id="483" r:id="rId75"/>
    <p:sldId id="484" r:id="rId76"/>
    <p:sldId id="417" r:id="rId77"/>
    <p:sldId id="408" r:id="rId78"/>
    <p:sldId id="374" r:id="rId7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66"/>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0106"/>
    <a:srgbClr val="830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88632" autoAdjust="0"/>
  </p:normalViewPr>
  <p:slideViewPr>
    <p:cSldViewPr>
      <p:cViewPr varScale="1">
        <p:scale>
          <a:sx n="65" d="100"/>
          <a:sy n="65" d="100"/>
        </p:scale>
        <p:origin x="-181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1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presProps" Target="presProps.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079C1-91B2-4726-BF03-EEE1879C29B9}" type="doc">
      <dgm:prSet loTypeId="urn:microsoft.com/office/officeart/2005/8/layout/process1" loCatId="process" qsTypeId="urn:microsoft.com/office/officeart/2005/8/quickstyle/simple1" qsCatId="simple" csTypeId="urn:microsoft.com/office/officeart/2005/8/colors/accent1_2" csCatId="accent1" phldr="1"/>
      <dgm:spPr/>
    </dgm:pt>
    <dgm:pt modelId="{536FAF4B-A296-4AA1-B11D-20F710C9FAAF}">
      <dgm:prSet phldrT="[Text]"/>
      <dgm:spPr/>
      <dgm:t>
        <a:bodyPr/>
        <a:lstStyle/>
        <a:p>
          <a:r>
            <a:rPr lang="tr-TR" dirty="0" smtClean="0">
              <a:solidFill>
                <a:schemeClr val="bg1"/>
              </a:solidFill>
              <a:latin typeface="+mn-lt"/>
            </a:rPr>
            <a:t>Alkol</a:t>
          </a:r>
          <a:br>
            <a:rPr lang="tr-TR" dirty="0" smtClean="0">
              <a:solidFill>
                <a:schemeClr val="bg1"/>
              </a:solidFill>
              <a:latin typeface="+mn-lt"/>
            </a:rPr>
          </a:br>
          <a:r>
            <a:rPr lang="tr-TR" dirty="0" smtClean="0">
              <a:solidFill>
                <a:schemeClr val="bg1"/>
              </a:solidFill>
              <a:latin typeface="+mn-lt"/>
            </a:rPr>
            <a:t>ve</a:t>
          </a:r>
          <a:br>
            <a:rPr lang="tr-TR" dirty="0" smtClean="0">
              <a:solidFill>
                <a:schemeClr val="bg1"/>
              </a:solidFill>
              <a:latin typeface="+mn-lt"/>
            </a:rPr>
          </a:br>
          <a:r>
            <a:rPr lang="tr-TR" dirty="0" smtClean="0">
              <a:solidFill>
                <a:schemeClr val="bg1"/>
              </a:solidFill>
              <a:latin typeface="+mn-lt"/>
            </a:rPr>
            <a:t>Madde</a:t>
          </a:r>
          <a:endParaRPr lang="tr-TR" dirty="0"/>
        </a:p>
      </dgm:t>
    </dgm:pt>
    <dgm:pt modelId="{31C9DAD0-30A0-4A18-A872-EE55034384E7}" type="parTrans" cxnId="{C7040FB9-591A-4B8D-B690-CF71F989799F}">
      <dgm:prSet/>
      <dgm:spPr/>
      <dgm:t>
        <a:bodyPr/>
        <a:lstStyle/>
        <a:p>
          <a:endParaRPr lang="tr-TR"/>
        </a:p>
      </dgm:t>
    </dgm:pt>
    <dgm:pt modelId="{C6086E7B-D6E4-4A8A-98FF-44EA10556D7B}" type="sibTrans" cxnId="{C7040FB9-591A-4B8D-B690-CF71F989799F}">
      <dgm:prSet/>
      <dgm:spPr/>
      <dgm:t>
        <a:bodyPr/>
        <a:lstStyle/>
        <a:p>
          <a:endParaRPr lang="tr-TR"/>
        </a:p>
      </dgm:t>
    </dgm:pt>
    <dgm:pt modelId="{7B3379E1-C12E-4DB4-90AA-78E0CB849E93}">
      <dgm:prSet phldrT="[Text]"/>
      <dgm:spPr/>
      <dgm:t>
        <a:bodyPr/>
        <a:lstStyle/>
        <a:p>
          <a:r>
            <a:rPr lang="tr-TR" dirty="0" smtClean="0">
              <a:solidFill>
                <a:schemeClr val="bg1"/>
              </a:solidFill>
              <a:latin typeface="+mn-lt"/>
            </a:rPr>
            <a:t>Şiddet</a:t>
          </a:r>
          <a:br>
            <a:rPr lang="tr-TR" dirty="0" smtClean="0">
              <a:solidFill>
                <a:schemeClr val="bg1"/>
              </a:solidFill>
              <a:latin typeface="+mn-lt"/>
            </a:rPr>
          </a:br>
          <a:r>
            <a:rPr lang="tr-TR" dirty="0" smtClean="0">
              <a:solidFill>
                <a:schemeClr val="bg1"/>
              </a:solidFill>
              <a:latin typeface="+mn-lt"/>
            </a:rPr>
            <a:t>ve </a:t>
          </a:r>
          <a:br>
            <a:rPr lang="tr-TR" dirty="0" smtClean="0">
              <a:solidFill>
                <a:schemeClr val="bg1"/>
              </a:solidFill>
              <a:latin typeface="+mn-lt"/>
            </a:rPr>
          </a:br>
          <a:r>
            <a:rPr lang="tr-TR" dirty="0" smtClean="0">
              <a:solidFill>
                <a:schemeClr val="bg1"/>
              </a:solidFill>
              <a:latin typeface="+mn-lt"/>
            </a:rPr>
            <a:t>Saldırganlık</a:t>
          </a:r>
          <a:endParaRPr lang="tr-TR" dirty="0"/>
        </a:p>
      </dgm:t>
    </dgm:pt>
    <dgm:pt modelId="{01EF0157-93A4-41C6-B910-0D3A19A533C7}" type="parTrans" cxnId="{4DCE6CD2-AE56-47D0-8F09-05F87FCC15C8}">
      <dgm:prSet/>
      <dgm:spPr/>
      <dgm:t>
        <a:bodyPr/>
        <a:lstStyle/>
        <a:p>
          <a:endParaRPr lang="tr-TR"/>
        </a:p>
      </dgm:t>
    </dgm:pt>
    <dgm:pt modelId="{45C99842-4703-444F-AB3F-7BA208E485B4}" type="sibTrans" cxnId="{4DCE6CD2-AE56-47D0-8F09-05F87FCC15C8}">
      <dgm:prSet/>
      <dgm:spPr/>
      <dgm:t>
        <a:bodyPr/>
        <a:lstStyle/>
        <a:p>
          <a:endParaRPr lang="tr-TR"/>
        </a:p>
      </dgm:t>
    </dgm:pt>
    <dgm:pt modelId="{832DE4AC-12D1-4458-8024-0CF1F3004E3E}" type="pres">
      <dgm:prSet presAssocID="{439079C1-91B2-4726-BF03-EEE1879C29B9}" presName="Name0" presStyleCnt="0">
        <dgm:presLayoutVars>
          <dgm:dir/>
          <dgm:resizeHandles val="exact"/>
        </dgm:presLayoutVars>
      </dgm:prSet>
      <dgm:spPr/>
    </dgm:pt>
    <dgm:pt modelId="{8E81FBBB-0C06-40DC-AF9E-73B7A9E8109F}" type="pres">
      <dgm:prSet presAssocID="{536FAF4B-A296-4AA1-B11D-20F710C9FAAF}" presName="node" presStyleLbl="node1" presStyleIdx="0" presStyleCnt="2">
        <dgm:presLayoutVars>
          <dgm:bulletEnabled val="1"/>
        </dgm:presLayoutVars>
      </dgm:prSet>
      <dgm:spPr/>
      <dgm:t>
        <a:bodyPr/>
        <a:lstStyle/>
        <a:p>
          <a:endParaRPr lang="tr-TR"/>
        </a:p>
      </dgm:t>
    </dgm:pt>
    <dgm:pt modelId="{E50BCA26-2696-4868-B656-032E2F79D63C}" type="pres">
      <dgm:prSet presAssocID="{C6086E7B-D6E4-4A8A-98FF-44EA10556D7B}" presName="sibTrans" presStyleLbl="sibTrans2D1" presStyleIdx="0" presStyleCnt="1"/>
      <dgm:spPr/>
      <dgm:t>
        <a:bodyPr/>
        <a:lstStyle/>
        <a:p>
          <a:endParaRPr lang="tr-TR"/>
        </a:p>
      </dgm:t>
    </dgm:pt>
    <dgm:pt modelId="{ECD087A3-F3FC-410B-BA41-E8D7551838AB}" type="pres">
      <dgm:prSet presAssocID="{C6086E7B-D6E4-4A8A-98FF-44EA10556D7B}" presName="connectorText" presStyleLbl="sibTrans2D1" presStyleIdx="0" presStyleCnt="1"/>
      <dgm:spPr/>
      <dgm:t>
        <a:bodyPr/>
        <a:lstStyle/>
        <a:p>
          <a:endParaRPr lang="tr-TR"/>
        </a:p>
      </dgm:t>
    </dgm:pt>
    <dgm:pt modelId="{F619817B-47C7-4212-8769-1DA429616D84}" type="pres">
      <dgm:prSet presAssocID="{7B3379E1-C12E-4DB4-90AA-78E0CB849E93}" presName="node" presStyleLbl="node1" presStyleIdx="1" presStyleCnt="2">
        <dgm:presLayoutVars>
          <dgm:bulletEnabled val="1"/>
        </dgm:presLayoutVars>
      </dgm:prSet>
      <dgm:spPr/>
      <dgm:t>
        <a:bodyPr/>
        <a:lstStyle/>
        <a:p>
          <a:endParaRPr lang="tr-TR"/>
        </a:p>
      </dgm:t>
    </dgm:pt>
  </dgm:ptLst>
  <dgm:cxnLst>
    <dgm:cxn modelId="{C11F8090-C471-4AE0-90BC-2B11576902B4}" type="presOf" srcId="{C6086E7B-D6E4-4A8A-98FF-44EA10556D7B}" destId="{E50BCA26-2696-4868-B656-032E2F79D63C}" srcOrd="0" destOrd="0" presId="urn:microsoft.com/office/officeart/2005/8/layout/process1"/>
    <dgm:cxn modelId="{5E764BE9-F93F-4C5B-9384-C6E129D7CC6E}" type="presOf" srcId="{439079C1-91B2-4726-BF03-EEE1879C29B9}" destId="{832DE4AC-12D1-4458-8024-0CF1F3004E3E}" srcOrd="0" destOrd="0" presId="urn:microsoft.com/office/officeart/2005/8/layout/process1"/>
    <dgm:cxn modelId="{8B2A732F-BF72-480A-BE5D-F2B49F453909}" type="presOf" srcId="{C6086E7B-D6E4-4A8A-98FF-44EA10556D7B}" destId="{ECD087A3-F3FC-410B-BA41-E8D7551838AB}" srcOrd="1" destOrd="0" presId="urn:microsoft.com/office/officeart/2005/8/layout/process1"/>
    <dgm:cxn modelId="{254FC220-BED3-4906-96FF-1162408CB29C}" type="presOf" srcId="{7B3379E1-C12E-4DB4-90AA-78E0CB849E93}" destId="{F619817B-47C7-4212-8769-1DA429616D84}" srcOrd="0" destOrd="0" presId="urn:microsoft.com/office/officeart/2005/8/layout/process1"/>
    <dgm:cxn modelId="{4DCE6CD2-AE56-47D0-8F09-05F87FCC15C8}" srcId="{439079C1-91B2-4726-BF03-EEE1879C29B9}" destId="{7B3379E1-C12E-4DB4-90AA-78E0CB849E93}" srcOrd="1" destOrd="0" parTransId="{01EF0157-93A4-41C6-B910-0D3A19A533C7}" sibTransId="{45C99842-4703-444F-AB3F-7BA208E485B4}"/>
    <dgm:cxn modelId="{C7040FB9-591A-4B8D-B690-CF71F989799F}" srcId="{439079C1-91B2-4726-BF03-EEE1879C29B9}" destId="{536FAF4B-A296-4AA1-B11D-20F710C9FAAF}" srcOrd="0" destOrd="0" parTransId="{31C9DAD0-30A0-4A18-A872-EE55034384E7}" sibTransId="{C6086E7B-D6E4-4A8A-98FF-44EA10556D7B}"/>
    <dgm:cxn modelId="{7972DDCF-86E7-4AFE-BAD2-6B7336F745E3}" type="presOf" srcId="{536FAF4B-A296-4AA1-B11D-20F710C9FAAF}" destId="{8E81FBBB-0C06-40DC-AF9E-73B7A9E8109F}" srcOrd="0" destOrd="0" presId="urn:microsoft.com/office/officeart/2005/8/layout/process1"/>
    <dgm:cxn modelId="{688778B9-FF61-46D2-A9DF-E9F14F8A968C}" type="presParOf" srcId="{832DE4AC-12D1-4458-8024-0CF1F3004E3E}" destId="{8E81FBBB-0C06-40DC-AF9E-73B7A9E8109F}" srcOrd="0" destOrd="0" presId="urn:microsoft.com/office/officeart/2005/8/layout/process1"/>
    <dgm:cxn modelId="{A2D5F2AD-A086-4191-86B4-4273C96A4B5C}" type="presParOf" srcId="{832DE4AC-12D1-4458-8024-0CF1F3004E3E}" destId="{E50BCA26-2696-4868-B656-032E2F79D63C}" srcOrd="1" destOrd="0" presId="urn:microsoft.com/office/officeart/2005/8/layout/process1"/>
    <dgm:cxn modelId="{A5E5A7B5-EA43-43C9-937E-5D5E6A950B2A}" type="presParOf" srcId="{E50BCA26-2696-4868-B656-032E2F79D63C}" destId="{ECD087A3-F3FC-410B-BA41-E8D7551838AB}" srcOrd="0" destOrd="0" presId="urn:microsoft.com/office/officeart/2005/8/layout/process1"/>
    <dgm:cxn modelId="{4052BB82-D622-481A-A58A-D0FCFF02F053}" type="presParOf" srcId="{832DE4AC-12D1-4458-8024-0CF1F3004E3E}" destId="{F619817B-47C7-4212-8769-1DA429616D8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1FBBB-0C06-40DC-AF9E-73B7A9E8109F}">
      <dsp:nvSpPr>
        <dsp:cNvPr id="0" name=""/>
        <dsp:cNvSpPr/>
      </dsp:nvSpPr>
      <dsp:spPr>
        <a:xfrm>
          <a:off x="1518" y="1260519"/>
          <a:ext cx="3239094" cy="1943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solidFill>
                <a:schemeClr val="bg1"/>
              </a:solidFill>
              <a:latin typeface="+mn-lt"/>
            </a:rPr>
            <a:t>Alkol</a:t>
          </a:r>
          <a:br>
            <a:rPr lang="tr-TR" sz="3600" kern="1200" dirty="0" smtClean="0">
              <a:solidFill>
                <a:schemeClr val="bg1"/>
              </a:solidFill>
              <a:latin typeface="+mn-lt"/>
            </a:rPr>
          </a:br>
          <a:r>
            <a:rPr lang="tr-TR" sz="3600" kern="1200" dirty="0" smtClean="0">
              <a:solidFill>
                <a:schemeClr val="bg1"/>
              </a:solidFill>
              <a:latin typeface="+mn-lt"/>
            </a:rPr>
            <a:t>ve</a:t>
          </a:r>
          <a:br>
            <a:rPr lang="tr-TR" sz="3600" kern="1200" dirty="0" smtClean="0">
              <a:solidFill>
                <a:schemeClr val="bg1"/>
              </a:solidFill>
              <a:latin typeface="+mn-lt"/>
            </a:rPr>
          </a:br>
          <a:r>
            <a:rPr lang="tr-TR" sz="3600" kern="1200" dirty="0" smtClean="0">
              <a:solidFill>
                <a:schemeClr val="bg1"/>
              </a:solidFill>
              <a:latin typeface="+mn-lt"/>
            </a:rPr>
            <a:t>Madde</a:t>
          </a:r>
          <a:endParaRPr lang="tr-TR" sz="3600" kern="1200" dirty="0"/>
        </a:p>
      </dsp:txBody>
      <dsp:txXfrm>
        <a:off x="58440" y="1317441"/>
        <a:ext cx="3125250" cy="1829612"/>
      </dsp:txXfrm>
    </dsp:sp>
    <dsp:sp modelId="{E50BCA26-2696-4868-B656-032E2F79D63C}">
      <dsp:nvSpPr>
        <dsp:cNvPr id="0" name=""/>
        <dsp:cNvSpPr/>
      </dsp:nvSpPr>
      <dsp:spPr>
        <a:xfrm>
          <a:off x="3564522" y="1830600"/>
          <a:ext cx="686687" cy="8032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tr-TR" sz="2900" kern="1200"/>
        </a:p>
      </dsp:txBody>
      <dsp:txXfrm>
        <a:off x="3564522" y="1991259"/>
        <a:ext cx="480681" cy="481977"/>
      </dsp:txXfrm>
    </dsp:sp>
    <dsp:sp modelId="{F619817B-47C7-4212-8769-1DA429616D84}">
      <dsp:nvSpPr>
        <dsp:cNvPr id="0" name=""/>
        <dsp:cNvSpPr/>
      </dsp:nvSpPr>
      <dsp:spPr>
        <a:xfrm>
          <a:off x="4536250" y="1260519"/>
          <a:ext cx="3239094" cy="19434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solidFill>
                <a:schemeClr val="bg1"/>
              </a:solidFill>
              <a:latin typeface="+mn-lt"/>
            </a:rPr>
            <a:t>Şiddet</a:t>
          </a:r>
          <a:br>
            <a:rPr lang="tr-TR" sz="3600" kern="1200" dirty="0" smtClean="0">
              <a:solidFill>
                <a:schemeClr val="bg1"/>
              </a:solidFill>
              <a:latin typeface="+mn-lt"/>
            </a:rPr>
          </a:br>
          <a:r>
            <a:rPr lang="tr-TR" sz="3600" kern="1200" dirty="0" smtClean="0">
              <a:solidFill>
                <a:schemeClr val="bg1"/>
              </a:solidFill>
              <a:latin typeface="+mn-lt"/>
            </a:rPr>
            <a:t>ve </a:t>
          </a:r>
          <a:br>
            <a:rPr lang="tr-TR" sz="3600" kern="1200" dirty="0" smtClean="0">
              <a:solidFill>
                <a:schemeClr val="bg1"/>
              </a:solidFill>
              <a:latin typeface="+mn-lt"/>
            </a:rPr>
          </a:br>
          <a:r>
            <a:rPr lang="tr-TR" sz="3600" kern="1200" dirty="0" smtClean="0">
              <a:solidFill>
                <a:schemeClr val="bg1"/>
              </a:solidFill>
              <a:latin typeface="+mn-lt"/>
            </a:rPr>
            <a:t>Saldırganlık</a:t>
          </a:r>
          <a:endParaRPr lang="tr-TR" sz="3600" kern="1200" dirty="0"/>
        </a:p>
      </dsp:txBody>
      <dsp:txXfrm>
        <a:off x="4593172" y="1317441"/>
        <a:ext cx="3125250" cy="18296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88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388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88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8675CB-4293-4395-91CE-A34FA88D2D06}" type="slidenum">
              <a:rPr lang="tr-TR"/>
              <a:pPr>
                <a:defRPr/>
              </a:pPr>
              <a:t>‹#›</a:t>
            </a:fld>
            <a:endParaRPr lang="tr-TR"/>
          </a:p>
        </p:txBody>
      </p:sp>
    </p:spTree>
    <p:extLst>
      <p:ext uri="{BB962C8B-B14F-4D97-AF65-F5344CB8AC3E}">
        <p14:creationId xmlns:p14="http://schemas.microsoft.com/office/powerpoint/2010/main" val="19724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86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2549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86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86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FEAD389-8A1E-409C-BCBC-60F1179762DF}" type="slidenum">
              <a:rPr lang="tr-TR"/>
              <a:pPr>
                <a:defRPr/>
              </a:pPr>
              <a:t>‹#›</a:t>
            </a:fld>
            <a:endParaRPr lang="tr-TR"/>
          </a:p>
        </p:txBody>
      </p:sp>
    </p:spTree>
    <p:extLst>
      <p:ext uri="{BB962C8B-B14F-4D97-AF65-F5344CB8AC3E}">
        <p14:creationId xmlns:p14="http://schemas.microsoft.com/office/powerpoint/2010/main" val="155620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CCB652-601A-4DD9-A4F5-4F2CCD75601C}" type="slidenum">
              <a:rPr lang="en-US" altLang="tr-TR" smtClean="0">
                <a:solidFill>
                  <a:srgbClr val="000000"/>
                </a:solidFill>
              </a:rPr>
              <a:pPr eaLnBrk="1" hangingPunct="1"/>
              <a:t>25</a:t>
            </a:fld>
            <a:endParaRPr lang="en-US" altLang="tr-T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28890D-1839-4159-A1EB-6856E6332B4C}" type="slidenum">
              <a:rPr lang="tr-TR" smtClean="0">
                <a:solidFill>
                  <a:srgbClr val="000000"/>
                </a:solidFill>
              </a:rPr>
              <a:pPr eaLnBrk="1" hangingPunct="1"/>
              <a:t>34</a:t>
            </a:fld>
            <a:endParaRPr lang="tr-T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ACBAF0-CEDC-48D8-ACF5-C9AB924E27AD}" type="slidenum">
              <a:rPr lang="tr-TR" smtClean="0">
                <a:solidFill>
                  <a:srgbClr val="000000"/>
                </a:solidFill>
              </a:rPr>
              <a:pPr eaLnBrk="1" hangingPunct="1"/>
              <a:t>35</a:t>
            </a:fld>
            <a:endParaRPr lang="tr-TR"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AF1D28-EB7E-43A5-A2DC-322918B27CE9}" type="slidenum">
              <a:rPr lang="en-US" altLang="tr-TR" smtClean="0">
                <a:solidFill>
                  <a:srgbClr val="000000"/>
                </a:solidFill>
              </a:rPr>
              <a:pPr eaLnBrk="1" hangingPunct="1"/>
              <a:t>39</a:t>
            </a:fld>
            <a:endParaRPr lang="en-US" altLang="tr-TR"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08814D-B973-49A5-AEA7-B35A9B68AA64}" type="slidenum">
              <a:rPr lang="en-US" altLang="tr-TR" smtClean="0">
                <a:solidFill>
                  <a:srgbClr val="000000"/>
                </a:solidFill>
              </a:rPr>
              <a:pPr eaLnBrk="1" hangingPunct="1"/>
              <a:t>40</a:t>
            </a:fld>
            <a:endParaRPr lang="en-US" altLang="tr-TR"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84CD39-63DC-4FB2-80C3-67FFF4751E7E}" type="slidenum">
              <a:rPr lang="tr-TR" smtClean="0">
                <a:solidFill>
                  <a:srgbClr val="000000"/>
                </a:solidFill>
              </a:rPr>
              <a:pPr eaLnBrk="1" hangingPunct="1"/>
              <a:t>41</a:t>
            </a:fld>
            <a:endParaRPr lang="tr-TR"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BD4EBE-2A04-4B8D-92FD-5ADB831A555B}" type="slidenum">
              <a:rPr lang="tr-TR" smtClean="0">
                <a:solidFill>
                  <a:srgbClr val="000000"/>
                </a:solidFill>
              </a:rPr>
              <a:pPr eaLnBrk="1" hangingPunct="1"/>
              <a:t>43</a:t>
            </a:fld>
            <a:endParaRPr lang="tr-TR"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D05425-E1BE-4C81-96F9-EA927AF797EB}" type="slidenum">
              <a:rPr lang="tr-TR" smtClean="0">
                <a:solidFill>
                  <a:srgbClr val="000000"/>
                </a:solidFill>
              </a:rPr>
              <a:pPr eaLnBrk="1" hangingPunct="1"/>
              <a:t>44</a:t>
            </a:fld>
            <a:endParaRPr lang="tr-T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4"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9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11 Başlık"/>
          <p:cNvSpPr>
            <a:spLocks noGrp="1"/>
          </p:cNvSpPr>
          <p:nvPr>
            <p:ph type="ctrTitle"/>
          </p:nvPr>
        </p:nvSpPr>
        <p:spPr>
          <a:xfrm>
            <a:off x="3366868" y="533400"/>
            <a:ext cx="5105400" cy="2868168"/>
          </a:xfrm>
        </p:spPr>
        <p:txBody>
          <a:bodyPr>
            <a:noAutofit/>
          </a:bodyPr>
          <a:lstStyle>
            <a:lvl1pPr algn="r">
              <a:defRPr sz="4200" b="1"/>
            </a:lvl1pPr>
            <a:extLst/>
          </a:lstStyle>
          <a:p>
            <a:r>
              <a:rPr lang="tr-TR" smtClean="0"/>
              <a:t>Asıl başlık stili için tıklatın</a:t>
            </a:r>
            <a:endParaRPr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30 Veri Yer Tutucusu"/>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tr-TR"/>
          </a:p>
        </p:txBody>
      </p:sp>
      <p:sp>
        <p:nvSpPr>
          <p:cNvPr id="7" name="17 Altbilgi Yer Tutucusu"/>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tr-TR"/>
          </a:p>
        </p:txBody>
      </p:sp>
      <p:sp>
        <p:nvSpPr>
          <p:cNvPr id="8" name="28 Slayt Numarası Yer Tutucusu"/>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5583E439-FFB5-4650-8E7A-F8A5008DD135}" type="slidenum">
              <a:rPr lang="tr-TR"/>
              <a:pPr>
                <a:defRPr/>
              </a:pPr>
              <a:t>‹#›</a:t>
            </a:fld>
            <a:endParaRPr lang="tr-TR"/>
          </a:p>
        </p:txBody>
      </p:sp>
    </p:spTree>
    <p:extLst>
      <p:ext uri="{BB962C8B-B14F-4D97-AF65-F5344CB8AC3E}">
        <p14:creationId xmlns:p14="http://schemas.microsoft.com/office/powerpoint/2010/main" val="33560209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36C32464-F65F-4357-AF0B-1D49041EF8CE}" type="slidenum">
              <a:rPr lang="tr-TR"/>
              <a:pPr>
                <a:defRPr/>
              </a:pPr>
              <a:t>‹#›</a:t>
            </a:fld>
            <a:endParaRPr lang="tr-TR"/>
          </a:p>
        </p:txBody>
      </p:sp>
    </p:spTree>
    <p:extLst>
      <p:ext uri="{BB962C8B-B14F-4D97-AF65-F5344CB8AC3E}">
        <p14:creationId xmlns:p14="http://schemas.microsoft.com/office/powerpoint/2010/main" val="23731294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F458EDCA-AA47-4D14-97DC-64EE1E54C4FC}"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93E5E006-C222-4DF0-8BE0-F8A5568034C4}" type="slidenum">
              <a:rPr lang="tr-TR"/>
              <a:pPr>
                <a:defRPr/>
              </a:pPr>
              <a:t>‹#›</a:t>
            </a:fld>
            <a:endParaRPr lang="tr-TR"/>
          </a:p>
        </p:txBody>
      </p:sp>
    </p:spTree>
    <p:extLst>
      <p:ext uri="{BB962C8B-B14F-4D97-AF65-F5344CB8AC3E}">
        <p14:creationId xmlns:p14="http://schemas.microsoft.com/office/powerpoint/2010/main" val="6057900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06B4D88-F15E-45AC-8DD8-EF42BBA80176}"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FC559F1F-13FF-423D-AE0B-2285CD15A262}" type="slidenum">
              <a:rPr lang="tr-TR"/>
              <a:pPr>
                <a:defRPr/>
              </a:pPr>
              <a:t>‹#›</a:t>
            </a:fld>
            <a:endParaRPr lang="tr-TR"/>
          </a:p>
        </p:txBody>
      </p:sp>
    </p:spTree>
    <p:extLst>
      <p:ext uri="{BB962C8B-B14F-4D97-AF65-F5344CB8AC3E}">
        <p14:creationId xmlns:p14="http://schemas.microsoft.com/office/powerpoint/2010/main" val="16330509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943B592-2275-44CC-9893-7C951D71F24A}"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EC020349-F6F4-477F-916D-A12576DD25F4}" type="slidenum">
              <a:rPr lang="tr-TR"/>
              <a:pPr>
                <a:defRPr/>
              </a:pPr>
              <a:t>‹#›</a:t>
            </a:fld>
            <a:endParaRPr lang="tr-TR"/>
          </a:p>
        </p:txBody>
      </p:sp>
    </p:spTree>
    <p:extLst>
      <p:ext uri="{BB962C8B-B14F-4D97-AF65-F5344CB8AC3E}">
        <p14:creationId xmlns:p14="http://schemas.microsoft.com/office/powerpoint/2010/main" val="27042582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73BAB4E-A817-43E0-9E39-587D8261529D}"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5E4F75DB-3CBD-4702-9945-80CD7CCC7882}" type="slidenum">
              <a:rPr lang="tr-TR"/>
              <a:pPr>
                <a:defRPr/>
              </a:pPr>
              <a:t>‹#›</a:t>
            </a:fld>
            <a:endParaRPr lang="tr-TR"/>
          </a:p>
        </p:txBody>
      </p:sp>
    </p:spTree>
    <p:extLst>
      <p:ext uri="{BB962C8B-B14F-4D97-AF65-F5344CB8AC3E}">
        <p14:creationId xmlns:p14="http://schemas.microsoft.com/office/powerpoint/2010/main" val="26445801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E597B5A-2CC7-4160-9572-792E9EBD4820}" type="datetimeFigureOut">
              <a:rPr lang="tr-TR"/>
              <a:pPr>
                <a:defRPr/>
              </a:pPr>
              <a:t>30.12.2017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9DDAE0EA-CEEA-4AFF-9C5C-32F92E3B0C5B}" type="slidenum">
              <a:rPr lang="tr-TR"/>
              <a:pPr>
                <a:defRPr/>
              </a:pPr>
              <a:t>‹#›</a:t>
            </a:fld>
            <a:endParaRPr lang="tr-TR"/>
          </a:p>
        </p:txBody>
      </p:sp>
    </p:spTree>
    <p:extLst>
      <p:ext uri="{BB962C8B-B14F-4D97-AF65-F5344CB8AC3E}">
        <p14:creationId xmlns:p14="http://schemas.microsoft.com/office/powerpoint/2010/main" val="3556407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65634F53-69F8-400E-89BA-43AD11508488}" type="datetimeFigureOut">
              <a:rPr lang="tr-TR"/>
              <a:pPr>
                <a:defRPr/>
              </a:pPr>
              <a:t>30.12.2017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4BCB00D8-458C-43D0-9C7A-0C0BD6A3227E}" type="slidenum">
              <a:rPr lang="tr-TR"/>
              <a:pPr>
                <a:defRPr/>
              </a:pPr>
              <a:t>‹#›</a:t>
            </a:fld>
            <a:endParaRPr lang="tr-TR"/>
          </a:p>
        </p:txBody>
      </p:sp>
    </p:spTree>
    <p:extLst>
      <p:ext uri="{BB962C8B-B14F-4D97-AF65-F5344CB8AC3E}">
        <p14:creationId xmlns:p14="http://schemas.microsoft.com/office/powerpoint/2010/main" val="11724464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22961E7-8E1C-4722-BA63-738EC3A834DD}" type="datetimeFigureOut">
              <a:rPr lang="tr-TR"/>
              <a:pPr>
                <a:defRPr/>
              </a:pPr>
              <a:t>30.12.2017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49EC2943-8E15-4595-A15D-5351B3DB9261}" type="slidenum">
              <a:rPr lang="tr-TR"/>
              <a:pPr>
                <a:defRPr/>
              </a:pPr>
              <a:t>‹#›</a:t>
            </a:fld>
            <a:endParaRPr lang="tr-TR"/>
          </a:p>
        </p:txBody>
      </p:sp>
    </p:spTree>
    <p:extLst>
      <p:ext uri="{BB962C8B-B14F-4D97-AF65-F5344CB8AC3E}">
        <p14:creationId xmlns:p14="http://schemas.microsoft.com/office/powerpoint/2010/main" val="1796262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5E259DA-565C-4532-91E5-B843484CA46F}"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9E8072E7-40A5-4365-81B8-96358F9C0FC7}" type="slidenum">
              <a:rPr lang="tr-TR"/>
              <a:pPr>
                <a:defRPr/>
              </a:pPr>
              <a:t>‹#›</a:t>
            </a:fld>
            <a:endParaRPr lang="tr-TR"/>
          </a:p>
        </p:txBody>
      </p:sp>
    </p:spTree>
    <p:extLst>
      <p:ext uri="{BB962C8B-B14F-4D97-AF65-F5344CB8AC3E}">
        <p14:creationId xmlns:p14="http://schemas.microsoft.com/office/powerpoint/2010/main" val="33933611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A816C92-7F01-4DD3-8334-E9C8C2D4B03E}"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AFCC8215-ACCA-4FB5-8724-CE8161D7BADB}" type="slidenum">
              <a:rPr lang="tr-TR"/>
              <a:pPr>
                <a:defRPr/>
              </a:pPr>
              <a:t>‹#›</a:t>
            </a:fld>
            <a:endParaRPr lang="tr-TR"/>
          </a:p>
        </p:txBody>
      </p:sp>
    </p:spTree>
    <p:extLst>
      <p:ext uri="{BB962C8B-B14F-4D97-AF65-F5344CB8AC3E}">
        <p14:creationId xmlns:p14="http://schemas.microsoft.com/office/powerpoint/2010/main" val="38003024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CCD00D3-A124-42C2-B318-17A3E3FAD1E6}"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00724048-9F6D-4C0D-BD93-82D72939D96A}" type="slidenum">
              <a:rPr lang="tr-TR"/>
              <a:pPr>
                <a:defRPr/>
              </a:pPr>
              <a:t>‹#›</a:t>
            </a:fld>
            <a:endParaRPr lang="tr-TR"/>
          </a:p>
        </p:txBody>
      </p:sp>
    </p:spTree>
    <p:extLst>
      <p:ext uri="{BB962C8B-B14F-4D97-AF65-F5344CB8AC3E}">
        <p14:creationId xmlns:p14="http://schemas.microsoft.com/office/powerpoint/2010/main" val="300906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243388" y="6557963"/>
            <a:ext cx="2001837" cy="227012"/>
          </a:xfrm>
        </p:spPr>
        <p:txBody>
          <a:bodyPr/>
          <a:lstStyle>
            <a:lvl1pPr>
              <a:defRPr/>
            </a:lvl1pPr>
            <a:extLst/>
          </a:lstStyle>
          <a:p>
            <a:pPr>
              <a:defRPr/>
            </a:pPr>
            <a:endParaRPr lang="tr-TR"/>
          </a:p>
        </p:txBody>
      </p:sp>
      <p:sp>
        <p:nvSpPr>
          <p:cNvPr id="5" name="4 Altbilgi Yer Tutucusu"/>
          <p:cNvSpPr>
            <a:spLocks noGrp="1"/>
          </p:cNvSpPr>
          <p:nvPr>
            <p:ph type="ftr" sz="quarter" idx="11"/>
          </p:nvPr>
        </p:nvSpPr>
        <p:spPr>
          <a:xfrm>
            <a:off x="457200" y="6556375"/>
            <a:ext cx="3657600" cy="228600"/>
          </a:xfrm>
        </p:spPr>
        <p:txBody>
          <a:bodyPr/>
          <a:lstStyle>
            <a:lvl1pPr>
              <a:defRPr/>
            </a:lvl1pPr>
            <a:extLst/>
          </a:lstStyle>
          <a:p>
            <a:pPr>
              <a:defRPr/>
            </a:pPr>
            <a:endParaRPr lang="tr-TR"/>
          </a:p>
        </p:txBody>
      </p:sp>
      <p:sp>
        <p:nvSpPr>
          <p:cNvPr id="6" name="5 Slayt Numarası Yer Tutucusu"/>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8B5284A8-B72B-4FB0-827A-BA7632E0CEEB}" type="slidenum">
              <a:rPr lang="tr-TR"/>
              <a:pPr>
                <a:defRPr/>
              </a:pPr>
              <a:t>‹#›</a:t>
            </a:fld>
            <a:endParaRPr lang="tr-TR"/>
          </a:p>
        </p:txBody>
      </p:sp>
    </p:spTree>
    <p:extLst>
      <p:ext uri="{BB962C8B-B14F-4D97-AF65-F5344CB8AC3E}">
        <p14:creationId xmlns:p14="http://schemas.microsoft.com/office/powerpoint/2010/main" val="20112465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F7A3E5E-2977-43FB-B79E-A8D33D34EAC5}"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9CF26E6F-0C47-492E-901C-5C918EA4D53B}" type="slidenum">
              <a:rPr lang="tr-TR"/>
              <a:pPr>
                <a:defRPr/>
              </a:pPr>
              <a:t>‹#›</a:t>
            </a:fld>
            <a:endParaRPr lang="tr-TR"/>
          </a:p>
        </p:txBody>
      </p:sp>
    </p:spTree>
    <p:extLst>
      <p:ext uri="{BB962C8B-B14F-4D97-AF65-F5344CB8AC3E}">
        <p14:creationId xmlns:p14="http://schemas.microsoft.com/office/powerpoint/2010/main" val="13732388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BFBF032-3B43-4AF3-915B-158A3AC51FA8}"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0EE3EEEB-E81A-4A7F-ACF3-8DC108080673}" type="slidenum">
              <a:rPr lang="tr-TR"/>
              <a:pPr>
                <a:defRPr/>
              </a:pPr>
              <a:t>‹#›</a:t>
            </a:fld>
            <a:endParaRPr lang="tr-TR"/>
          </a:p>
        </p:txBody>
      </p:sp>
    </p:spTree>
    <p:extLst>
      <p:ext uri="{BB962C8B-B14F-4D97-AF65-F5344CB8AC3E}">
        <p14:creationId xmlns:p14="http://schemas.microsoft.com/office/powerpoint/2010/main" val="3606654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897BCD0-5299-480C-BC16-1B841DD88399}"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6E3291FD-3AE0-40C6-8E14-80820597B6F8}" type="slidenum">
              <a:rPr lang="tr-TR"/>
              <a:pPr>
                <a:defRPr/>
              </a:pPr>
              <a:t>‹#›</a:t>
            </a:fld>
            <a:endParaRPr lang="tr-TR"/>
          </a:p>
        </p:txBody>
      </p:sp>
    </p:spTree>
    <p:extLst>
      <p:ext uri="{BB962C8B-B14F-4D97-AF65-F5344CB8AC3E}">
        <p14:creationId xmlns:p14="http://schemas.microsoft.com/office/powerpoint/2010/main" val="27362356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000AD17-19FD-431C-872B-824126CAA20D}"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BD90F2AE-BD7F-4C6D-A805-454681D42E34}" type="slidenum">
              <a:rPr lang="tr-TR"/>
              <a:pPr>
                <a:defRPr/>
              </a:pPr>
              <a:t>‹#›</a:t>
            </a:fld>
            <a:endParaRPr lang="tr-TR"/>
          </a:p>
        </p:txBody>
      </p:sp>
    </p:spTree>
    <p:extLst>
      <p:ext uri="{BB962C8B-B14F-4D97-AF65-F5344CB8AC3E}">
        <p14:creationId xmlns:p14="http://schemas.microsoft.com/office/powerpoint/2010/main" val="1204460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61D0BD9-E2AC-4766-AF19-9A51D666576B}"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A8DB119B-1860-4C36-9253-06BCF8EB9996}" type="slidenum">
              <a:rPr lang="tr-TR"/>
              <a:pPr>
                <a:defRPr/>
              </a:pPr>
              <a:t>‹#›</a:t>
            </a:fld>
            <a:endParaRPr lang="tr-TR"/>
          </a:p>
        </p:txBody>
      </p:sp>
    </p:spTree>
    <p:extLst>
      <p:ext uri="{BB962C8B-B14F-4D97-AF65-F5344CB8AC3E}">
        <p14:creationId xmlns:p14="http://schemas.microsoft.com/office/powerpoint/2010/main" val="20400541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F3D986CA-AAAB-49F6-9241-264F868424F4}" type="datetimeFigureOut">
              <a:rPr lang="tr-TR"/>
              <a:pPr>
                <a:defRPr/>
              </a:pPr>
              <a:t>30.12.2017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960C77FA-5604-4E1F-9847-4A7DA89B546C}" type="slidenum">
              <a:rPr lang="tr-TR"/>
              <a:pPr>
                <a:defRPr/>
              </a:pPr>
              <a:t>‹#›</a:t>
            </a:fld>
            <a:endParaRPr lang="tr-TR"/>
          </a:p>
        </p:txBody>
      </p:sp>
    </p:spTree>
    <p:extLst>
      <p:ext uri="{BB962C8B-B14F-4D97-AF65-F5344CB8AC3E}">
        <p14:creationId xmlns:p14="http://schemas.microsoft.com/office/powerpoint/2010/main" val="41433839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E258A5DF-CBDE-44C9-B618-003BB54DD265}" type="datetimeFigureOut">
              <a:rPr lang="tr-TR"/>
              <a:pPr>
                <a:defRPr/>
              </a:pPr>
              <a:t>30.12.2017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A160D8B9-47A2-434D-BDD0-B71A31823C5A}" type="slidenum">
              <a:rPr lang="tr-TR"/>
              <a:pPr>
                <a:defRPr/>
              </a:pPr>
              <a:t>‹#›</a:t>
            </a:fld>
            <a:endParaRPr lang="tr-TR"/>
          </a:p>
        </p:txBody>
      </p:sp>
    </p:spTree>
    <p:extLst>
      <p:ext uri="{BB962C8B-B14F-4D97-AF65-F5344CB8AC3E}">
        <p14:creationId xmlns:p14="http://schemas.microsoft.com/office/powerpoint/2010/main" val="12744556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4C7ED1E3-688A-4C6B-9E2D-F640A8417D01}" type="datetimeFigureOut">
              <a:rPr lang="tr-TR"/>
              <a:pPr>
                <a:defRPr/>
              </a:pPr>
              <a:t>30.12.2017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17275032-EF6B-467D-B596-AF3E62A18DAB}" type="slidenum">
              <a:rPr lang="tr-TR"/>
              <a:pPr>
                <a:defRPr/>
              </a:pPr>
              <a:t>‹#›</a:t>
            </a:fld>
            <a:endParaRPr lang="tr-TR"/>
          </a:p>
        </p:txBody>
      </p:sp>
    </p:spTree>
    <p:extLst>
      <p:ext uri="{BB962C8B-B14F-4D97-AF65-F5344CB8AC3E}">
        <p14:creationId xmlns:p14="http://schemas.microsoft.com/office/powerpoint/2010/main" val="40240565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DC15B2D-1D04-4C6B-8BC9-C3524A525888}"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DBCFC537-D249-450D-87C5-6438E3E54F63}" type="slidenum">
              <a:rPr lang="tr-TR"/>
              <a:pPr>
                <a:defRPr/>
              </a:pPr>
              <a:t>‹#›</a:t>
            </a:fld>
            <a:endParaRPr lang="tr-TR"/>
          </a:p>
        </p:txBody>
      </p:sp>
    </p:spTree>
    <p:extLst>
      <p:ext uri="{BB962C8B-B14F-4D97-AF65-F5344CB8AC3E}">
        <p14:creationId xmlns:p14="http://schemas.microsoft.com/office/powerpoint/2010/main" val="14685474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6B9FE59-15C3-4762-832B-DD91D7F9754F}"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E9F96233-7687-4AD9-8A18-014A7AFA02F6}" type="slidenum">
              <a:rPr lang="tr-TR"/>
              <a:pPr>
                <a:defRPr/>
              </a:pPr>
              <a:t>‹#›</a:t>
            </a:fld>
            <a:endParaRPr lang="tr-TR"/>
          </a:p>
        </p:txBody>
      </p:sp>
    </p:spTree>
    <p:extLst>
      <p:ext uri="{BB962C8B-B14F-4D97-AF65-F5344CB8AC3E}">
        <p14:creationId xmlns:p14="http://schemas.microsoft.com/office/powerpoint/2010/main" val="1118675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9D26E6A-7284-46B2-920E-A26E94978074}"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DDF190CD-54DF-4707-BD0D-EC383F7B5C18}" type="slidenum">
              <a:rPr lang="tr-TR"/>
              <a:pPr>
                <a:defRPr/>
              </a:pPr>
              <a:t>‹#›</a:t>
            </a:fld>
            <a:endParaRPr lang="tr-TR"/>
          </a:p>
        </p:txBody>
      </p:sp>
    </p:spTree>
    <p:extLst>
      <p:ext uri="{BB962C8B-B14F-4D97-AF65-F5344CB8AC3E}">
        <p14:creationId xmlns:p14="http://schemas.microsoft.com/office/powerpoint/2010/main" val="39754335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ECF2826-9D1F-4474-868A-D1987093784C}"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8B0C5EA8-7635-480C-ADA6-7FECFC747028}" type="slidenum">
              <a:rPr lang="tr-TR"/>
              <a:pPr>
                <a:defRPr/>
              </a:pPr>
              <a:t>‹#›</a:t>
            </a:fld>
            <a:endParaRPr lang="tr-TR"/>
          </a:p>
        </p:txBody>
      </p:sp>
    </p:spTree>
    <p:extLst>
      <p:ext uri="{BB962C8B-B14F-4D97-AF65-F5344CB8AC3E}">
        <p14:creationId xmlns:p14="http://schemas.microsoft.com/office/powerpoint/2010/main" val="22188643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470C18C-5F9A-4DDA-9B1E-7273F9CB4B0A}"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4407B759-6B5F-45DA-90AC-88E4DF07C963}" type="slidenum">
              <a:rPr lang="tr-TR"/>
              <a:pPr>
                <a:defRPr/>
              </a:pPr>
              <a:t>‹#›</a:t>
            </a:fld>
            <a:endParaRPr lang="tr-TR"/>
          </a:p>
        </p:txBody>
      </p:sp>
    </p:spTree>
    <p:extLst>
      <p:ext uri="{BB962C8B-B14F-4D97-AF65-F5344CB8AC3E}">
        <p14:creationId xmlns:p14="http://schemas.microsoft.com/office/powerpoint/2010/main" val="13714032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2B8C731B-9BB1-4A75-9396-A12FDA5747AC}"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3BCB2062-AB53-4629-A733-8C6AE15ACECE}" type="slidenum">
              <a:rPr lang="tr-TR"/>
              <a:pPr>
                <a:defRPr/>
              </a:pPr>
              <a:t>‹#›</a:t>
            </a:fld>
            <a:endParaRPr lang="tr-TR"/>
          </a:p>
        </p:txBody>
      </p:sp>
    </p:spTree>
    <p:extLst>
      <p:ext uri="{BB962C8B-B14F-4D97-AF65-F5344CB8AC3E}">
        <p14:creationId xmlns:p14="http://schemas.microsoft.com/office/powerpoint/2010/main" val="680992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F2F440C-02D8-459B-8239-25A517CBCCA6}"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5EBD421C-8432-4E2C-831D-5D650E636CFA}" type="slidenum">
              <a:rPr lang="tr-TR"/>
              <a:pPr>
                <a:defRPr/>
              </a:pPr>
              <a:t>‹#›</a:t>
            </a:fld>
            <a:endParaRPr lang="tr-TR"/>
          </a:p>
        </p:txBody>
      </p:sp>
    </p:spTree>
    <p:extLst>
      <p:ext uri="{BB962C8B-B14F-4D97-AF65-F5344CB8AC3E}">
        <p14:creationId xmlns:p14="http://schemas.microsoft.com/office/powerpoint/2010/main" val="9372781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0270FA1B-5CD3-4C4A-A518-1A2782784635}"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2E24EBCC-DC54-4BAA-A512-DEFC649B6B57}" type="slidenum">
              <a:rPr lang="tr-TR"/>
              <a:pPr>
                <a:defRPr/>
              </a:pPr>
              <a:t>‹#›</a:t>
            </a:fld>
            <a:endParaRPr lang="tr-TR"/>
          </a:p>
        </p:txBody>
      </p:sp>
    </p:spTree>
    <p:extLst>
      <p:ext uri="{BB962C8B-B14F-4D97-AF65-F5344CB8AC3E}">
        <p14:creationId xmlns:p14="http://schemas.microsoft.com/office/powerpoint/2010/main" val="3640516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C412FDC9-E108-4F91-BE1C-7B0B12C94F8D}"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62AABB43-9A3C-4A72-957D-2452F05B6088}" type="slidenum">
              <a:rPr lang="tr-TR"/>
              <a:pPr>
                <a:defRPr/>
              </a:pPr>
              <a:t>‹#›</a:t>
            </a:fld>
            <a:endParaRPr lang="tr-TR"/>
          </a:p>
        </p:txBody>
      </p:sp>
    </p:spTree>
    <p:extLst>
      <p:ext uri="{BB962C8B-B14F-4D97-AF65-F5344CB8AC3E}">
        <p14:creationId xmlns:p14="http://schemas.microsoft.com/office/powerpoint/2010/main" val="27690564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19CEFAD4-0528-42FF-991A-8095829C97BD}" type="datetimeFigureOut">
              <a:rPr lang="tr-TR"/>
              <a:pPr>
                <a:defRPr/>
              </a:pPr>
              <a:t>30.12.2017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7416FCEC-0573-40D1-8C10-3081061949B4}" type="slidenum">
              <a:rPr lang="tr-TR"/>
              <a:pPr>
                <a:defRPr/>
              </a:pPr>
              <a:t>‹#›</a:t>
            </a:fld>
            <a:endParaRPr lang="tr-TR"/>
          </a:p>
        </p:txBody>
      </p:sp>
    </p:spTree>
    <p:extLst>
      <p:ext uri="{BB962C8B-B14F-4D97-AF65-F5344CB8AC3E}">
        <p14:creationId xmlns:p14="http://schemas.microsoft.com/office/powerpoint/2010/main" val="1977485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CAF3E00-7737-42AF-BA93-7E38333BB725}" type="datetimeFigureOut">
              <a:rPr lang="tr-TR"/>
              <a:pPr>
                <a:defRPr/>
              </a:pPr>
              <a:t>30.12.2017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A298FC3B-29F9-46AF-9DC0-A5A94F4DE395}" type="slidenum">
              <a:rPr lang="tr-TR"/>
              <a:pPr>
                <a:defRPr/>
              </a:pPr>
              <a:t>‹#›</a:t>
            </a:fld>
            <a:endParaRPr lang="tr-TR"/>
          </a:p>
        </p:txBody>
      </p:sp>
    </p:spTree>
    <p:extLst>
      <p:ext uri="{BB962C8B-B14F-4D97-AF65-F5344CB8AC3E}">
        <p14:creationId xmlns:p14="http://schemas.microsoft.com/office/powerpoint/2010/main" val="31802230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419BAF5-97E0-4BF7-8C14-ADA885170F39}" type="datetimeFigureOut">
              <a:rPr lang="tr-TR"/>
              <a:pPr>
                <a:defRPr/>
              </a:pPr>
              <a:t>30.12.2017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43176A29-3E23-4C8B-A3E9-43390F0E698C}" type="slidenum">
              <a:rPr lang="tr-TR"/>
              <a:pPr>
                <a:defRPr/>
              </a:pPr>
              <a:t>‹#›</a:t>
            </a:fld>
            <a:endParaRPr lang="tr-TR"/>
          </a:p>
        </p:txBody>
      </p:sp>
    </p:spTree>
    <p:extLst>
      <p:ext uri="{BB962C8B-B14F-4D97-AF65-F5344CB8AC3E}">
        <p14:creationId xmlns:p14="http://schemas.microsoft.com/office/powerpoint/2010/main" val="19215895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8647370-4D9B-4379-9FC6-B55B0DE6E08E}"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61035B06-58BA-400E-A197-E9653A9B5BD9}" type="slidenum">
              <a:rPr lang="tr-TR"/>
              <a:pPr>
                <a:defRPr/>
              </a:pPr>
              <a:t>‹#›</a:t>
            </a:fld>
            <a:endParaRPr lang="tr-TR"/>
          </a:p>
        </p:txBody>
      </p:sp>
    </p:spTree>
    <p:extLst>
      <p:ext uri="{BB962C8B-B14F-4D97-AF65-F5344CB8AC3E}">
        <p14:creationId xmlns:p14="http://schemas.microsoft.com/office/powerpoint/2010/main" val="163123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375FF05-9756-4333-81A3-B3B3A447809B}"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73C67B42-586C-4A82-BE66-4768E3144145}" type="slidenum">
              <a:rPr lang="tr-TR"/>
              <a:pPr>
                <a:defRPr/>
              </a:pPr>
              <a:t>‹#›</a:t>
            </a:fld>
            <a:endParaRPr lang="tr-TR"/>
          </a:p>
        </p:txBody>
      </p:sp>
    </p:spTree>
    <p:extLst>
      <p:ext uri="{BB962C8B-B14F-4D97-AF65-F5344CB8AC3E}">
        <p14:creationId xmlns:p14="http://schemas.microsoft.com/office/powerpoint/2010/main" val="30502866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FC967C9-6D2D-4819-9CB1-0F3ABF1EDBE6}"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EB63AD5E-EDF6-4FEF-8D8E-C2777855B7E3}" type="slidenum">
              <a:rPr lang="tr-TR"/>
              <a:pPr>
                <a:defRPr/>
              </a:pPr>
              <a:t>‹#›</a:t>
            </a:fld>
            <a:endParaRPr lang="tr-TR"/>
          </a:p>
        </p:txBody>
      </p:sp>
    </p:spTree>
    <p:extLst>
      <p:ext uri="{BB962C8B-B14F-4D97-AF65-F5344CB8AC3E}">
        <p14:creationId xmlns:p14="http://schemas.microsoft.com/office/powerpoint/2010/main" val="7565922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6143566-7891-4EDD-AD8B-15F047EC4AAA}"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27E50521-5BD6-412A-B2AA-B1F2181A894F}" type="slidenum">
              <a:rPr lang="tr-TR"/>
              <a:pPr>
                <a:defRPr/>
              </a:pPr>
              <a:t>‹#›</a:t>
            </a:fld>
            <a:endParaRPr lang="tr-TR"/>
          </a:p>
        </p:txBody>
      </p:sp>
    </p:spTree>
    <p:extLst>
      <p:ext uri="{BB962C8B-B14F-4D97-AF65-F5344CB8AC3E}">
        <p14:creationId xmlns:p14="http://schemas.microsoft.com/office/powerpoint/2010/main" val="9090246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E8F7431-6AAC-450D-8FC1-86B34D1FBAC2}"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DCCF6AE5-837E-4DA2-9176-14549E8CC179}" type="slidenum">
              <a:rPr lang="tr-TR"/>
              <a:pPr>
                <a:defRPr/>
              </a:pPr>
              <a:t>‹#›</a:t>
            </a:fld>
            <a:endParaRPr lang="tr-TR"/>
          </a:p>
        </p:txBody>
      </p:sp>
    </p:spTree>
    <p:extLst>
      <p:ext uri="{BB962C8B-B14F-4D97-AF65-F5344CB8AC3E}">
        <p14:creationId xmlns:p14="http://schemas.microsoft.com/office/powerpoint/2010/main" val="24049455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17CBFC1-924A-49E8-BF4F-BC5A20A5EB17}"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C474EB6-ADCA-4F9C-985A-FFD151CEE396}" type="slidenum">
              <a:rPr lang="tr-TR"/>
              <a:pPr>
                <a:defRPr/>
              </a:pPr>
              <a:t>‹#›</a:t>
            </a:fld>
            <a:endParaRPr lang="tr-TR"/>
          </a:p>
        </p:txBody>
      </p:sp>
    </p:spTree>
    <p:extLst>
      <p:ext uri="{BB962C8B-B14F-4D97-AF65-F5344CB8AC3E}">
        <p14:creationId xmlns:p14="http://schemas.microsoft.com/office/powerpoint/2010/main" val="812072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479FBFC-0897-410C-AF20-2F9B4316F919}"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C14D26E-65B9-4A8B-A7DF-624A99715731}" type="slidenum">
              <a:rPr lang="tr-TR"/>
              <a:pPr>
                <a:defRPr/>
              </a:pPr>
              <a:t>‹#›</a:t>
            </a:fld>
            <a:endParaRPr lang="tr-TR"/>
          </a:p>
        </p:txBody>
      </p:sp>
    </p:spTree>
    <p:extLst>
      <p:ext uri="{BB962C8B-B14F-4D97-AF65-F5344CB8AC3E}">
        <p14:creationId xmlns:p14="http://schemas.microsoft.com/office/powerpoint/2010/main" val="28454365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42EAD9F-E37D-4034-A0B4-9CB1399B95B1}"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E7E0046-374A-458F-A8D7-E3F4452B3715}" type="slidenum">
              <a:rPr lang="tr-TR"/>
              <a:pPr>
                <a:defRPr/>
              </a:pPr>
              <a:t>‹#›</a:t>
            </a:fld>
            <a:endParaRPr lang="tr-TR"/>
          </a:p>
        </p:txBody>
      </p:sp>
    </p:spTree>
    <p:extLst>
      <p:ext uri="{BB962C8B-B14F-4D97-AF65-F5344CB8AC3E}">
        <p14:creationId xmlns:p14="http://schemas.microsoft.com/office/powerpoint/2010/main" val="7843454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ACB13D-3FAC-4A64-AD83-F4CA1C04F9A8}"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47B9A21-81A5-4AF5-8874-10B49B748233}" type="slidenum">
              <a:rPr lang="tr-TR"/>
              <a:pPr>
                <a:defRPr/>
              </a:pPr>
              <a:t>‹#›</a:t>
            </a:fld>
            <a:endParaRPr lang="tr-TR"/>
          </a:p>
        </p:txBody>
      </p:sp>
    </p:spTree>
    <p:extLst>
      <p:ext uri="{BB962C8B-B14F-4D97-AF65-F5344CB8AC3E}">
        <p14:creationId xmlns:p14="http://schemas.microsoft.com/office/powerpoint/2010/main" val="32622721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4CFBA2-711D-44D2-B67D-42110ACAE2DD}" type="datetimeFigureOut">
              <a:rPr lang="tr-TR"/>
              <a:pPr>
                <a:defRPr/>
              </a:pPr>
              <a:t>30.12.2017</a:t>
            </a:fld>
            <a:endParaRPr lang="tr-T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A58B496-E9BE-4964-AF0E-2AA9E28050DA}" type="slidenum">
              <a:rPr lang="tr-TR"/>
              <a:pPr>
                <a:defRPr/>
              </a:pPr>
              <a:t>‹#›</a:t>
            </a:fld>
            <a:endParaRPr lang="tr-TR"/>
          </a:p>
        </p:txBody>
      </p:sp>
    </p:spTree>
    <p:extLst>
      <p:ext uri="{BB962C8B-B14F-4D97-AF65-F5344CB8AC3E}">
        <p14:creationId xmlns:p14="http://schemas.microsoft.com/office/powerpoint/2010/main" val="1311142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DC0733E-F725-4072-84E6-68B128003C84}" type="datetimeFigureOut">
              <a:rPr lang="tr-TR"/>
              <a:pPr>
                <a:defRPr/>
              </a:pPr>
              <a:t>30.12.2017</a:t>
            </a:fld>
            <a:endParaRPr lang="tr-T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00F541A-2621-4E3C-B5DF-4BD8DD7504A1}" type="slidenum">
              <a:rPr lang="tr-TR"/>
              <a:pPr>
                <a:defRPr/>
              </a:pPr>
              <a:t>‹#›</a:t>
            </a:fld>
            <a:endParaRPr lang="tr-TR"/>
          </a:p>
        </p:txBody>
      </p:sp>
    </p:spTree>
    <p:extLst>
      <p:ext uri="{BB962C8B-B14F-4D97-AF65-F5344CB8AC3E}">
        <p14:creationId xmlns:p14="http://schemas.microsoft.com/office/powerpoint/2010/main" val="34647814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BA809AC-5DAB-4B78-B86B-CAFDE4DA639A}" type="datetimeFigureOut">
              <a:rPr lang="tr-TR"/>
              <a:pPr>
                <a:defRPr/>
              </a:pPr>
              <a:t>30.12.2017</a:t>
            </a:fld>
            <a:endParaRPr lang="tr-T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AF7D1BB-80A6-4AE6-A51F-A43ACFC98FA8}" type="slidenum">
              <a:rPr lang="tr-TR"/>
              <a:pPr>
                <a:defRPr/>
              </a:pPr>
              <a:t>‹#›</a:t>
            </a:fld>
            <a:endParaRPr lang="tr-TR"/>
          </a:p>
        </p:txBody>
      </p:sp>
    </p:spTree>
    <p:extLst>
      <p:ext uri="{BB962C8B-B14F-4D97-AF65-F5344CB8AC3E}">
        <p14:creationId xmlns:p14="http://schemas.microsoft.com/office/powerpoint/2010/main" val="378689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1161B76-472F-40CA-81D8-3ADAB0047E77}"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366D79B6-D153-426F-AC46-806075DB0636}" type="slidenum">
              <a:rPr lang="tr-TR"/>
              <a:pPr>
                <a:defRPr/>
              </a:pPr>
              <a:t>‹#›</a:t>
            </a:fld>
            <a:endParaRPr lang="tr-TR"/>
          </a:p>
        </p:txBody>
      </p:sp>
    </p:spTree>
    <p:extLst>
      <p:ext uri="{BB962C8B-B14F-4D97-AF65-F5344CB8AC3E}">
        <p14:creationId xmlns:p14="http://schemas.microsoft.com/office/powerpoint/2010/main" val="18467872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CD2594-C941-4BE3-B3DD-40A938489C57}"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7F741D3-46DD-42AD-853E-1D8B2276976B}" type="slidenum">
              <a:rPr lang="tr-TR"/>
              <a:pPr>
                <a:defRPr/>
              </a:pPr>
              <a:t>‹#›</a:t>
            </a:fld>
            <a:endParaRPr lang="tr-TR"/>
          </a:p>
        </p:txBody>
      </p:sp>
    </p:spTree>
    <p:extLst>
      <p:ext uri="{BB962C8B-B14F-4D97-AF65-F5344CB8AC3E}">
        <p14:creationId xmlns:p14="http://schemas.microsoft.com/office/powerpoint/2010/main" val="34687457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B076E65-5ACA-48AA-BBFE-C49D2A64F445}"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97BACE3-7476-4243-B6CC-F98A7EDB9F48}" type="slidenum">
              <a:rPr lang="tr-TR"/>
              <a:pPr>
                <a:defRPr/>
              </a:pPr>
              <a:t>‹#›</a:t>
            </a:fld>
            <a:endParaRPr lang="tr-TR"/>
          </a:p>
        </p:txBody>
      </p:sp>
    </p:spTree>
    <p:extLst>
      <p:ext uri="{BB962C8B-B14F-4D97-AF65-F5344CB8AC3E}">
        <p14:creationId xmlns:p14="http://schemas.microsoft.com/office/powerpoint/2010/main" val="41238937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28C353-2D85-4A90-851D-ED3BAB74674C}"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E7105C6-9FC5-4120-856B-3A970F2E7051}" type="slidenum">
              <a:rPr lang="tr-TR"/>
              <a:pPr>
                <a:defRPr/>
              </a:pPr>
              <a:t>‹#›</a:t>
            </a:fld>
            <a:endParaRPr lang="tr-TR"/>
          </a:p>
        </p:txBody>
      </p:sp>
    </p:spTree>
    <p:extLst>
      <p:ext uri="{BB962C8B-B14F-4D97-AF65-F5344CB8AC3E}">
        <p14:creationId xmlns:p14="http://schemas.microsoft.com/office/powerpoint/2010/main" val="21933582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6148620-AE3A-4F90-ACF8-59C35D40883D}"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7111F48-C847-4795-9DFE-D7213BD377CF}" type="slidenum">
              <a:rPr lang="tr-TR"/>
              <a:pPr>
                <a:defRPr/>
              </a:pPr>
              <a:t>‹#›</a:t>
            </a:fld>
            <a:endParaRPr lang="tr-TR"/>
          </a:p>
        </p:txBody>
      </p:sp>
    </p:spTree>
    <p:extLst>
      <p:ext uri="{BB962C8B-B14F-4D97-AF65-F5344CB8AC3E}">
        <p14:creationId xmlns:p14="http://schemas.microsoft.com/office/powerpoint/2010/main" val="34482091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B0FEAA1-7EF7-48A9-89E0-514994968F8E}"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F38AE4F-FF1D-4FCC-BC2B-9E85DC732EB9}" type="slidenum">
              <a:rPr lang="tr-TR"/>
              <a:pPr>
                <a:defRPr/>
              </a:pPr>
              <a:t>‹#›</a:t>
            </a:fld>
            <a:endParaRPr lang="tr-TR"/>
          </a:p>
        </p:txBody>
      </p:sp>
    </p:spTree>
    <p:extLst>
      <p:ext uri="{BB962C8B-B14F-4D97-AF65-F5344CB8AC3E}">
        <p14:creationId xmlns:p14="http://schemas.microsoft.com/office/powerpoint/2010/main" val="37135194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F319FBC-1F26-4324-AB51-D1198F1AA4DA}"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45DCDEB-DA28-49D9-A0BE-5BF1E14CDB9A}" type="slidenum">
              <a:rPr lang="tr-TR"/>
              <a:pPr>
                <a:defRPr/>
              </a:pPr>
              <a:t>‹#›</a:t>
            </a:fld>
            <a:endParaRPr lang="tr-TR"/>
          </a:p>
        </p:txBody>
      </p:sp>
    </p:spTree>
    <p:extLst>
      <p:ext uri="{BB962C8B-B14F-4D97-AF65-F5344CB8AC3E}">
        <p14:creationId xmlns:p14="http://schemas.microsoft.com/office/powerpoint/2010/main" val="40875797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6818169-9D56-4394-B451-C396C5C865F9}"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D64CC41-2235-4619-A946-E1E829BD2229}" type="slidenum">
              <a:rPr lang="tr-TR"/>
              <a:pPr>
                <a:defRPr/>
              </a:pPr>
              <a:t>‹#›</a:t>
            </a:fld>
            <a:endParaRPr lang="tr-TR"/>
          </a:p>
        </p:txBody>
      </p:sp>
    </p:spTree>
    <p:extLst>
      <p:ext uri="{BB962C8B-B14F-4D97-AF65-F5344CB8AC3E}">
        <p14:creationId xmlns:p14="http://schemas.microsoft.com/office/powerpoint/2010/main" val="2451478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D4965C9-6BA5-457F-B3B1-346E0FA27DA4}"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278701A-6393-405F-BA2F-069C74C03DAA}" type="slidenum">
              <a:rPr lang="tr-TR"/>
              <a:pPr>
                <a:defRPr/>
              </a:pPr>
              <a:t>‹#›</a:t>
            </a:fld>
            <a:endParaRPr lang="tr-TR"/>
          </a:p>
        </p:txBody>
      </p:sp>
    </p:spTree>
    <p:extLst>
      <p:ext uri="{BB962C8B-B14F-4D97-AF65-F5344CB8AC3E}">
        <p14:creationId xmlns:p14="http://schemas.microsoft.com/office/powerpoint/2010/main" val="30774944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78BC4B9-831B-412E-94CF-4A1F11B2C454}" type="datetimeFigureOut">
              <a:rPr lang="tr-TR"/>
              <a:pPr>
                <a:defRPr/>
              </a:pPr>
              <a:t>30.12.2017</a:t>
            </a:fld>
            <a:endParaRPr lang="tr-T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8DEFA73-CB5E-4E9C-BFED-C7DC22E4D1AC}" type="slidenum">
              <a:rPr lang="tr-TR"/>
              <a:pPr>
                <a:defRPr/>
              </a:pPr>
              <a:t>‹#›</a:t>
            </a:fld>
            <a:endParaRPr lang="tr-TR"/>
          </a:p>
        </p:txBody>
      </p:sp>
    </p:spTree>
    <p:extLst>
      <p:ext uri="{BB962C8B-B14F-4D97-AF65-F5344CB8AC3E}">
        <p14:creationId xmlns:p14="http://schemas.microsoft.com/office/powerpoint/2010/main" val="28174572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B0B6EB3-DE03-49C9-BAAF-C9ACC8ABC1E5}" type="datetimeFigureOut">
              <a:rPr lang="tr-TR"/>
              <a:pPr>
                <a:defRPr/>
              </a:pPr>
              <a:t>30.12.2017</a:t>
            </a:fld>
            <a:endParaRPr lang="tr-T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7D2CEF0-63FA-47FC-A054-C01AF830ECA8}" type="slidenum">
              <a:rPr lang="tr-TR"/>
              <a:pPr>
                <a:defRPr/>
              </a:pPr>
              <a:t>‹#›</a:t>
            </a:fld>
            <a:endParaRPr lang="tr-TR"/>
          </a:p>
        </p:txBody>
      </p:sp>
    </p:spTree>
    <p:extLst>
      <p:ext uri="{BB962C8B-B14F-4D97-AF65-F5344CB8AC3E}">
        <p14:creationId xmlns:p14="http://schemas.microsoft.com/office/powerpoint/2010/main" val="2329565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0245AFC-3014-497F-9DF5-8CC011B40779}"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3F40B38F-6D73-4015-9B87-8E85717DFE17}" type="slidenum">
              <a:rPr lang="tr-TR"/>
              <a:pPr>
                <a:defRPr/>
              </a:pPr>
              <a:t>‹#›</a:t>
            </a:fld>
            <a:endParaRPr lang="tr-TR"/>
          </a:p>
        </p:txBody>
      </p:sp>
    </p:spTree>
    <p:extLst>
      <p:ext uri="{BB962C8B-B14F-4D97-AF65-F5344CB8AC3E}">
        <p14:creationId xmlns:p14="http://schemas.microsoft.com/office/powerpoint/2010/main" val="24159987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1F9220B-396C-4EFE-BA75-D412D5C66880}" type="datetimeFigureOut">
              <a:rPr lang="tr-TR"/>
              <a:pPr>
                <a:defRPr/>
              </a:pPr>
              <a:t>30.12.2017</a:t>
            </a:fld>
            <a:endParaRPr lang="tr-T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B5288A4-9DCA-48CA-9D94-CFFE2957B736}" type="slidenum">
              <a:rPr lang="tr-TR"/>
              <a:pPr>
                <a:defRPr/>
              </a:pPr>
              <a:t>‹#›</a:t>
            </a:fld>
            <a:endParaRPr lang="tr-TR"/>
          </a:p>
        </p:txBody>
      </p:sp>
    </p:spTree>
    <p:extLst>
      <p:ext uri="{BB962C8B-B14F-4D97-AF65-F5344CB8AC3E}">
        <p14:creationId xmlns:p14="http://schemas.microsoft.com/office/powerpoint/2010/main" val="3894484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FE825D9-3813-4C4C-9DE3-246BF25AC7AC}"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D224F13-449C-4CE5-816B-EC43213F8F98}" type="slidenum">
              <a:rPr lang="tr-TR"/>
              <a:pPr>
                <a:defRPr/>
              </a:pPr>
              <a:t>‹#›</a:t>
            </a:fld>
            <a:endParaRPr lang="tr-TR"/>
          </a:p>
        </p:txBody>
      </p:sp>
    </p:spTree>
    <p:extLst>
      <p:ext uri="{BB962C8B-B14F-4D97-AF65-F5344CB8AC3E}">
        <p14:creationId xmlns:p14="http://schemas.microsoft.com/office/powerpoint/2010/main" val="34901308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2AB5273-EF07-4365-A530-5CACBD9424E4}"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920365E-9919-4C25-B22B-29D1AAC03A1C}" type="slidenum">
              <a:rPr lang="tr-TR"/>
              <a:pPr>
                <a:defRPr/>
              </a:pPr>
              <a:t>‹#›</a:t>
            </a:fld>
            <a:endParaRPr lang="tr-TR"/>
          </a:p>
        </p:txBody>
      </p:sp>
    </p:spTree>
    <p:extLst>
      <p:ext uri="{BB962C8B-B14F-4D97-AF65-F5344CB8AC3E}">
        <p14:creationId xmlns:p14="http://schemas.microsoft.com/office/powerpoint/2010/main" val="36728538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27F7C30-9970-43DF-8A73-F4DE558D3822}"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CBE7450-D9F4-4141-8B45-FCC2DEC96961}" type="slidenum">
              <a:rPr lang="tr-TR"/>
              <a:pPr>
                <a:defRPr/>
              </a:pPr>
              <a:t>‹#›</a:t>
            </a:fld>
            <a:endParaRPr lang="tr-TR"/>
          </a:p>
        </p:txBody>
      </p:sp>
    </p:spTree>
    <p:extLst>
      <p:ext uri="{BB962C8B-B14F-4D97-AF65-F5344CB8AC3E}">
        <p14:creationId xmlns:p14="http://schemas.microsoft.com/office/powerpoint/2010/main" val="13103369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4CFA77D-BF83-407E-B79D-AAB16B6C4057}"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EC79DCC-6794-42D4-A2A1-79330EAF976F}" type="slidenum">
              <a:rPr lang="tr-TR"/>
              <a:pPr>
                <a:defRPr/>
              </a:pPr>
              <a:t>‹#›</a:t>
            </a:fld>
            <a:endParaRPr lang="tr-TR"/>
          </a:p>
        </p:txBody>
      </p:sp>
    </p:spTree>
    <p:extLst>
      <p:ext uri="{BB962C8B-B14F-4D97-AF65-F5344CB8AC3E}">
        <p14:creationId xmlns:p14="http://schemas.microsoft.com/office/powerpoint/2010/main" val="28902227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A74C4EB-3586-4434-B1DA-D791D5E7EAB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D680B59E-2802-41F0-963A-6023D3AA02B2}" type="slidenum">
              <a:rPr lang="tr-TR"/>
              <a:pPr>
                <a:defRPr/>
              </a:pPr>
              <a:t>‹#›</a:t>
            </a:fld>
            <a:endParaRPr lang="tr-TR"/>
          </a:p>
        </p:txBody>
      </p:sp>
    </p:spTree>
    <p:extLst>
      <p:ext uri="{BB962C8B-B14F-4D97-AF65-F5344CB8AC3E}">
        <p14:creationId xmlns:p14="http://schemas.microsoft.com/office/powerpoint/2010/main" val="9564211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06A2DAC-F48D-4B92-A69C-2D25B30C2667}"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C8DAC8C7-5B3E-4DD4-BA9F-5B2EABF88523}" type="slidenum">
              <a:rPr lang="tr-TR"/>
              <a:pPr>
                <a:defRPr/>
              </a:pPr>
              <a:t>‹#›</a:t>
            </a:fld>
            <a:endParaRPr lang="tr-TR"/>
          </a:p>
        </p:txBody>
      </p:sp>
    </p:spTree>
    <p:extLst>
      <p:ext uri="{BB962C8B-B14F-4D97-AF65-F5344CB8AC3E}">
        <p14:creationId xmlns:p14="http://schemas.microsoft.com/office/powerpoint/2010/main" val="29545243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2F3DAFE-B2B6-4DE1-A450-2D29D25B7CC5}"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B537C599-F635-407B-81F2-ABE791370FC5}" type="slidenum">
              <a:rPr lang="tr-TR"/>
              <a:pPr>
                <a:defRPr/>
              </a:pPr>
              <a:t>‹#›</a:t>
            </a:fld>
            <a:endParaRPr lang="tr-TR"/>
          </a:p>
        </p:txBody>
      </p:sp>
    </p:spTree>
    <p:extLst>
      <p:ext uri="{BB962C8B-B14F-4D97-AF65-F5344CB8AC3E}">
        <p14:creationId xmlns:p14="http://schemas.microsoft.com/office/powerpoint/2010/main" val="36837463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B036A79-3B28-42BE-BD0E-351600010A23}"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4C6717E7-7DA6-44A0-8AE7-DBAF4E6E3779}" type="slidenum">
              <a:rPr lang="tr-TR"/>
              <a:pPr>
                <a:defRPr/>
              </a:pPr>
              <a:t>‹#›</a:t>
            </a:fld>
            <a:endParaRPr lang="tr-TR"/>
          </a:p>
        </p:txBody>
      </p:sp>
    </p:spTree>
    <p:extLst>
      <p:ext uri="{BB962C8B-B14F-4D97-AF65-F5344CB8AC3E}">
        <p14:creationId xmlns:p14="http://schemas.microsoft.com/office/powerpoint/2010/main" val="24461026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7A3CF5A-2A1F-4394-A2E5-F5010D73A89F}" type="datetimeFigureOut">
              <a:rPr lang="tr-TR"/>
              <a:pPr>
                <a:defRPr/>
              </a:pPr>
              <a:t>30.12.2017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BA51C079-A6AC-4A4F-B171-4B3105A7233A}" type="slidenum">
              <a:rPr lang="tr-TR"/>
              <a:pPr>
                <a:defRPr/>
              </a:pPr>
              <a:t>‹#›</a:t>
            </a:fld>
            <a:endParaRPr lang="tr-TR"/>
          </a:p>
        </p:txBody>
      </p:sp>
    </p:spTree>
    <p:extLst>
      <p:ext uri="{BB962C8B-B14F-4D97-AF65-F5344CB8AC3E}">
        <p14:creationId xmlns:p14="http://schemas.microsoft.com/office/powerpoint/2010/main" val="412373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A79F159-D3E5-4592-8456-9C952E792D0D}" type="datetimeFigureOut">
              <a:rPr lang="tr-TR"/>
              <a:pPr>
                <a:defRPr/>
              </a:pPr>
              <a:t>30.12.2017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F44666A1-D85D-4DC8-992B-ACD89F46A225}" type="slidenum">
              <a:rPr lang="tr-TR"/>
              <a:pPr>
                <a:defRPr/>
              </a:pPr>
              <a:t>‹#›</a:t>
            </a:fld>
            <a:endParaRPr lang="tr-TR"/>
          </a:p>
        </p:txBody>
      </p:sp>
    </p:spTree>
    <p:extLst>
      <p:ext uri="{BB962C8B-B14F-4D97-AF65-F5344CB8AC3E}">
        <p14:creationId xmlns:p14="http://schemas.microsoft.com/office/powerpoint/2010/main" val="338941483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AFF5854F-5F07-4EBA-98FB-68B2B510AA12}" type="datetimeFigureOut">
              <a:rPr lang="tr-TR"/>
              <a:pPr>
                <a:defRPr/>
              </a:pPr>
              <a:t>30.12.2017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01BE79ED-9970-480F-BEA1-25AC330B137D}" type="slidenum">
              <a:rPr lang="tr-TR"/>
              <a:pPr>
                <a:defRPr/>
              </a:pPr>
              <a:t>‹#›</a:t>
            </a:fld>
            <a:endParaRPr lang="tr-TR"/>
          </a:p>
        </p:txBody>
      </p:sp>
    </p:spTree>
    <p:extLst>
      <p:ext uri="{BB962C8B-B14F-4D97-AF65-F5344CB8AC3E}">
        <p14:creationId xmlns:p14="http://schemas.microsoft.com/office/powerpoint/2010/main" val="22468206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2D47E460-B156-41BD-8E71-1EE6E6ACBAA8}" type="datetimeFigureOut">
              <a:rPr lang="tr-TR"/>
              <a:pPr>
                <a:defRPr/>
              </a:pPr>
              <a:t>30.12.2017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A2F52BCA-2ADE-42EC-A27D-74B2EF3B66F0}" type="slidenum">
              <a:rPr lang="tr-TR"/>
              <a:pPr>
                <a:defRPr/>
              </a:pPr>
              <a:t>‹#›</a:t>
            </a:fld>
            <a:endParaRPr lang="tr-TR"/>
          </a:p>
        </p:txBody>
      </p:sp>
    </p:spTree>
    <p:extLst>
      <p:ext uri="{BB962C8B-B14F-4D97-AF65-F5344CB8AC3E}">
        <p14:creationId xmlns:p14="http://schemas.microsoft.com/office/powerpoint/2010/main" val="467166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8356722-8A75-4F98-BADA-AB5488FB29EB}"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0F920B53-60B2-4A05-87E5-9DB33C5B3549}" type="slidenum">
              <a:rPr lang="tr-TR"/>
              <a:pPr>
                <a:defRPr/>
              </a:pPr>
              <a:t>‹#›</a:t>
            </a:fld>
            <a:endParaRPr lang="tr-TR"/>
          </a:p>
        </p:txBody>
      </p:sp>
    </p:spTree>
    <p:extLst>
      <p:ext uri="{BB962C8B-B14F-4D97-AF65-F5344CB8AC3E}">
        <p14:creationId xmlns:p14="http://schemas.microsoft.com/office/powerpoint/2010/main" val="17427965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09F717E-486D-46C5-A5A2-039AED5A8E9D}"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26F8202B-4398-4101-A747-0BE5C5C9788C}" type="slidenum">
              <a:rPr lang="tr-TR"/>
              <a:pPr>
                <a:defRPr/>
              </a:pPr>
              <a:t>‹#›</a:t>
            </a:fld>
            <a:endParaRPr lang="tr-TR"/>
          </a:p>
        </p:txBody>
      </p:sp>
    </p:spTree>
    <p:extLst>
      <p:ext uri="{BB962C8B-B14F-4D97-AF65-F5344CB8AC3E}">
        <p14:creationId xmlns:p14="http://schemas.microsoft.com/office/powerpoint/2010/main" val="6953231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EA9A85A-8140-46CC-9CA6-04A142F6413C}"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E444228C-0A78-499D-99A1-3818BB42E36F}" type="slidenum">
              <a:rPr lang="tr-TR"/>
              <a:pPr>
                <a:defRPr/>
              </a:pPr>
              <a:t>‹#›</a:t>
            </a:fld>
            <a:endParaRPr lang="tr-TR"/>
          </a:p>
        </p:txBody>
      </p:sp>
    </p:spTree>
    <p:extLst>
      <p:ext uri="{BB962C8B-B14F-4D97-AF65-F5344CB8AC3E}">
        <p14:creationId xmlns:p14="http://schemas.microsoft.com/office/powerpoint/2010/main" val="36887121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68CC984-92CB-4B53-93C7-D129C039F0D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CCF6D93E-75AC-4F29-89F8-01E57E9436E9}" type="slidenum">
              <a:rPr lang="tr-TR"/>
              <a:pPr>
                <a:defRPr/>
              </a:pPr>
              <a:t>‹#›</a:t>
            </a:fld>
            <a:endParaRPr lang="tr-TR"/>
          </a:p>
        </p:txBody>
      </p:sp>
    </p:spTree>
    <p:extLst>
      <p:ext uri="{BB962C8B-B14F-4D97-AF65-F5344CB8AC3E}">
        <p14:creationId xmlns:p14="http://schemas.microsoft.com/office/powerpoint/2010/main" val="35685033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337FE599-15B3-4C79-B137-4B0253ABF940}"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8E39F9A7-0A3F-4759-A763-22DA2E3D209F}" type="slidenum">
              <a:rPr lang="tr-TR"/>
              <a:pPr>
                <a:defRPr/>
              </a:pPr>
              <a:t>‹#›</a:t>
            </a:fld>
            <a:endParaRPr lang="tr-TR"/>
          </a:p>
        </p:txBody>
      </p:sp>
    </p:spTree>
    <p:extLst>
      <p:ext uri="{BB962C8B-B14F-4D97-AF65-F5344CB8AC3E}">
        <p14:creationId xmlns:p14="http://schemas.microsoft.com/office/powerpoint/2010/main" val="13588836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011319C-852A-44BA-B84B-2FBB8478561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734EF64E-DFFE-44CC-9A2B-32103332D4A7}" type="slidenum">
              <a:rPr lang="tr-TR"/>
              <a:pPr>
                <a:defRPr/>
              </a:pPr>
              <a:t>‹#›</a:t>
            </a:fld>
            <a:endParaRPr lang="tr-TR"/>
          </a:p>
        </p:txBody>
      </p:sp>
    </p:spTree>
    <p:extLst>
      <p:ext uri="{BB962C8B-B14F-4D97-AF65-F5344CB8AC3E}">
        <p14:creationId xmlns:p14="http://schemas.microsoft.com/office/powerpoint/2010/main" val="8462715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471C245-FE36-4886-8B69-6D1063DBB758}"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4D1B8B87-3D22-4944-B504-7532EC0E47EC}" type="slidenum">
              <a:rPr lang="tr-TR"/>
              <a:pPr>
                <a:defRPr/>
              </a:pPr>
              <a:t>‹#›</a:t>
            </a:fld>
            <a:endParaRPr lang="tr-TR"/>
          </a:p>
        </p:txBody>
      </p:sp>
    </p:spTree>
    <p:extLst>
      <p:ext uri="{BB962C8B-B14F-4D97-AF65-F5344CB8AC3E}">
        <p14:creationId xmlns:p14="http://schemas.microsoft.com/office/powerpoint/2010/main" val="5202588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9FD8B4F-D911-4362-B198-82EB534C9563}"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CF4B33C8-0A82-4FC5-B00B-8961F5C980EC}" type="slidenum">
              <a:rPr lang="tr-TR"/>
              <a:pPr>
                <a:defRPr/>
              </a:pPr>
              <a:t>‹#›</a:t>
            </a:fld>
            <a:endParaRPr lang="tr-TR"/>
          </a:p>
        </p:txBody>
      </p:sp>
    </p:spTree>
    <p:extLst>
      <p:ext uri="{BB962C8B-B14F-4D97-AF65-F5344CB8AC3E}">
        <p14:creationId xmlns:p14="http://schemas.microsoft.com/office/powerpoint/2010/main" val="2103534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11B3EF3-C21E-4D30-BD7C-805A1CF387AC}" type="datetimeFigureOut">
              <a:rPr lang="tr-TR"/>
              <a:pPr>
                <a:defRPr/>
              </a:pPr>
              <a:t>30.12.2017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BB73D51A-6438-4D0F-9AAF-72D2564EC45B}" type="slidenum">
              <a:rPr lang="tr-TR"/>
              <a:pPr>
                <a:defRPr/>
              </a:pPr>
              <a:t>‹#›</a:t>
            </a:fld>
            <a:endParaRPr lang="tr-TR"/>
          </a:p>
        </p:txBody>
      </p:sp>
    </p:spTree>
    <p:extLst>
      <p:ext uri="{BB962C8B-B14F-4D97-AF65-F5344CB8AC3E}">
        <p14:creationId xmlns:p14="http://schemas.microsoft.com/office/powerpoint/2010/main" val="20921163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C1A9321-90D2-463E-A09A-32310EB459BB}" type="datetimeFigureOut">
              <a:rPr lang="tr-TR"/>
              <a:pPr>
                <a:defRPr/>
              </a:pPr>
              <a:t>30.12.2017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E79179BD-2BEA-44D5-9CEC-3D655A4E553E}" type="slidenum">
              <a:rPr lang="tr-TR"/>
              <a:pPr>
                <a:defRPr/>
              </a:pPr>
              <a:t>‹#›</a:t>
            </a:fld>
            <a:endParaRPr lang="tr-TR"/>
          </a:p>
        </p:txBody>
      </p:sp>
    </p:spTree>
    <p:extLst>
      <p:ext uri="{BB962C8B-B14F-4D97-AF65-F5344CB8AC3E}">
        <p14:creationId xmlns:p14="http://schemas.microsoft.com/office/powerpoint/2010/main" val="846340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00E9D5D-D3E8-4650-BC50-BCAFE59D7659}" type="datetimeFigureOut">
              <a:rPr lang="tr-TR"/>
              <a:pPr>
                <a:defRPr/>
              </a:pPr>
              <a:t>30.12.2017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9CD7D141-0407-4D87-B36A-201DAEF03898}" type="slidenum">
              <a:rPr lang="tr-TR"/>
              <a:pPr>
                <a:defRPr/>
              </a:pPr>
              <a:t>‹#›</a:t>
            </a:fld>
            <a:endParaRPr lang="tr-TR"/>
          </a:p>
        </p:txBody>
      </p:sp>
    </p:spTree>
    <p:extLst>
      <p:ext uri="{BB962C8B-B14F-4D97-AF65-F5344CB8AC3E}">
        <p14:creationId xmlns:p14="http://schemas.microsoft.com/office/powerpoint/2010/main" val="39401612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EC686D0-8B5A-4AD5-A04F-DDD93116918C}" type="datetimeFigureOut">
              <a:rPr lang="tr-TR"/>
              <a:pPr>
                <a:defRPr/>
              </a:pPr>
              <a:t>30.12.2017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4D520A2B-6DBE-4DEF-8A71-B5C975462E83}" type="slidenum">
              <a:rPr lang="tr-TR"/>
              <a:pPr>
                <a:defRPr/>
              </a:pPr>
              <a:t>‹#›</a:t>
            </a:fld>
            <a:endParaRPr lang="tr-TR"/>
          </a:p>
        </p:txBody>
      </p:sp>
    </p:spTree>
    <p:extLst>
      <p:ext uri="{BB962C8B-B14F-4D97-AF65-F5344CB8AC3E}">
        <p14:creationId xmlns:p14="http://schemas.microsoft.com/office/powerpoint/2010/main" val="22337288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A15ABA8-26FB-4521-9840-A2B5C10A86BB}"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5EE39AD7-7D8E-45CB-AFAB-ED81907014FD}" type="slidenum">
              <a:rPr lang="tr-TR"/>
              <a:pPr>
                <a:defRPr/>
              </a:pPr>
              <a:t>‹#›</a:t>
            </a:fld>
            <a:endParaRPr lang="tr-TR"/>
          </a:p>
        </p:txBody>
      </p:sp>
    </p:spTree>
    <p:extLst>
      <p:ext uri="{BB962C8B-B14F-4D97-AF65-F5344CB8AC3E}">
        <p14:creationId xmlns:p14="http://schemas.microsoft.com/office/powerpoint/2010/main" val="20130872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526D2AD-66D2-41AA-98CF-F22EDE7A8984}"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49B1AEF9-C147-4587-8FED-57C8B9C996CE}" type="slidenum">
              <a:rPr lang="tr-TR"/>
              <a:pPr>
                <a:defRPr/>
              </a:pPr>
              <a:t>‹#›</a:t>
            </a:fld>
            <a:endParaRPr lang="tr-TR"/>
          </a:p>
        </p:txBody>
      </p:sp>
    </p:spTree>
    <p:extLst>
      <p:ext uri="{BB962C8B-B14F-4D97-AF65-F5344CB8AC3E}">
        <p14:creationId xmlns:p14="http://schemas.microsoft.com/office/powerpoint/2010/main" val="283581416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6DAFE9B-D221-4FA4-B076-F76DD740C961}"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01C145B2-323B-406B-9E62-FED182278225}" type="slidenum">
              <a:rPr lang="tr-TR"/>
              <a:pPr>
                <a:defRPr/>
              </a:pPr>
              <a:t>‹#›</a:t>
            </a:fld>
            <a:endParaRPr lang="tr-TR"/>
          </a:p>
        </p:txBody>
      </p:sp>
    </p:spTree>
    <p:extLst>
      <p:ext uri="{BB962C8B-B14F-4D97-AF65-F5344CB8AC3E}">
        <p14:creationId xmlns:p14="http://schemas.microsoft.com/office/powerpoint/2010/main" val="17040084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5541C69-FC8E-4A5D-A61A-7DB1197C4C30}"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043693EE-2666-4F3D-AC93-6AB88688E3F9}" type="slidenum">
              <a:rPr lang="tr-TR"/>
              <a:pPr>
                <a:defRPr/>
              </a:pPr>
              <a:t>‹#›</a:t>
            </a:fld>
            <a:endParaRPr lang="tr-TR"/>
          </a:p>
        </p:txBody>
      </p:sp>
    </p:spTree>
    <p:extLst>
      <p:ext uri="{BB962C8B-B14F-4D97-AF65-F5344CB8AC3E}">
        <p14:creationId xmlns:p14="http://schemas.microsoft.com/office/powerpoint/2010/main" val="1525999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CBF5118-5F0D-43FE-BA54-DB15DB8403CA}" type="datetimeFigureOut">
              <a:rPr lang="tr-TR"/>
              <a:pPr>
                <a:defRPr/>
              </a:pPr>
              <a:t>30.12.2017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0F163972-18DF-4F0E-B76B-BECF93D9AF61}" type="slidenum">
              <a:rPr lang="tr-TR"/>
              <a:pPr>
                <a:defRPr/>
              </a:pPr>
              <a:t>‹#›</a:t>
            </a:fld>
            <a:endParaRPr lang="tr-TR"/>
          </a:p>
        </p:txBody>
      </p:sp>
    </p:spTree>
    <p:extLst>
      <p:ext uri="{BB962C8B-B14F-4D97-AF65-F5344CB8AC3E}">
        <p14:creationId xmlns:p14="http://schemas.microsoft.com/office/powerpoint/2010/main" val="4151326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E6232B3-CF2F-4E48-9A1A-AC96F4BB7007}"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CF591DD9-D7B3-486E-9B31-A880F8A88CBA}" type="slidenum">
              <a:rPr lang="tr-TR"/>
              <a:pPr>
                <a:defRPr/>
              </a:pPr>
              <a:t>‹#›</a:t>
            </a:fld>
            <a:endParaRPr lang="tr-TR"/>
          </a:p>
        </p:txBody>
      </p:sp>
    </p:spTree>
    <p:extLst>
      <p:ext uri="{BB962C8B-B14F-4D97-AF65-F5344CB8AC3E}">
        <p14:creationId xmlns:p14="http://schemas.microsoft.com/office/powerpoint/2010/main" val="109200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0CCE061F-E801-468D-B575-122AB2D64E08}" type="slidenum">
              <a:rPr lang="tr-TR"/>
              <a:pPr>
                <a:defRPr/>
              </a:pPr>
              <a:t>‹#›</a:t>
            </a:fld>
            <a:endParaRPr lang="tr-TR"/>
          </a:p>
        </p:txBody>
      </p:sp>
    </p:spTree>
    <p:extLst>
      <p:ext uri="{BB962C8B-B14F-4D97-AF65-F5344CB8AC3E}">
        <p14:creationId xmlns:p14="http://schemas.microsoft.com/office/powerpoint/2010/main" val="3915044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277CB60-68EA-4D89-9FD9-FBF750A1505C}"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94D4E628-BB7D-4F89-B305-B8FD87D85301}" type="slidenum">
              <a:rPr lang="tr-TR"/>
              <a:pPr>
                <a:defRPr/>
              </a:pPr>
              <a:t>‹#›</a:t>
            </a:fld>
            <a:endParaRPr lang="tr-TR"/>
          </a:p>
        </p:txBody>
      </p:sp>
    </p:spTree>
    <p:extLst>
      <p:ext uri="{BB962C8B-B14F-4D97-AF65-F5344CB8AC3E}">
        <p14:creationId xmlns:p14="http://schemas.microsoft.com/office/powerpoint/2010/main" val="3300601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91FCD72-CEB3-4D9C-8BE5-70A9FF995077}"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D706C4E1-FB67-4ED8-9A57-3DD349B44082}" type="slidenum">
              <a:rPr lang="tr-TR"/>
              <a:pPr>
                <a:defRPr/>
              </a:pPr>
              <a:t>‹#›</a:t>
            </a:fld>
            <a:endParaRPr lang="tr-TR"/>
          </a:p>
        </p:txBody>
      </p:sp>
    </p:spTree>
    <p:extLst>
      <p:ext uri="{BB962C8B-B14F-4D97-AF65-F5344CB8AC3E}">
        <p14:creationId xmlns:p14="http://schemas.microsoft.com/office/powerpoint/2010/main" val="529993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55203BB-3FBA-4C97-B1A5-EC8C8322D227}"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1BCC3085-0484-443A-85E5-532D0BCB62CD}" type="slidenum">
              <a:rPr lang="tr-TR"/>
              <a:pPr>
                <a:defRPr/>
              </a:pPr>
              <a:t>‹#›</a:t>
            </a:fld>
            <a:endParaRPr lang="tr-TR"/>
          </a:p>
        </p:txBody>
      </p:sp>
    </p:spTree>
    <p:extLst>
      <p:ext uri="{BB962C8B-B14F-4D97-AF65-F5344CB8AC3E}">
        <p14:creationId xmlns:p14="http://schemas.microsoft.com/office/powerpoint/2010/main" val="2990738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C30A946F-B16D-49A6-B666-B0CF00EE676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DCB758B8-DF45-4174-8CDE-211023432C7C}" type="slidenum">
              <a:rPr lang="tr-TR"/>
              <a:pPr>
                <a:defRPr/>
              </a:pPr>
              <a:t>‹#›</a:t>
            </a:fld>
            <a:endParaRPr lang="tr-TR"/>
          </a:p>
        </p:txBody>
      </p:sp>
    </p:spTree>
    <p:extLst>
      <p:ext uri="{BB962C8B-B14F-4D97-AF65-F5344CB8AC3E}">
        <p14:creationId xmlns:p14="http://schemas.microsoft.com/office/powerpoint/2010/main" val="2644768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38B8219-5628-4995-A4E6-FD675266A33C}"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64FA237B-B06D-4633-9676-67A55497DBDF}" type="slidenum">
              <a:rPr lang="tr-TR"/>
              <a:pPr>
                <a:defRPr/>
              </a:pPr>
              <a:t>‹#›</a:t>
            </a:fld>
            <a:endParaRPr lang="tr-TR"/>
          </a:p>
        </p:txBody>
      </p:sp>
    </p:spTree>
    <p:extLst>
      <p:ext uri="{BB962C8B-B14F-4D97-AF65-F5344CB8AC3E}">
        <p14:creationId xmlns:p14="http://schemas.microsoft.com/office/powerpoint/2010/main" val="1130250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ECC1538-89FD-4342-855F-1A95B7209108}"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8CB99CC9-F831-43C3-B2C1-884D3865AF9E}" type="slidenum">
              <a:rPr lang="tr-TR"/>
              <a:pPr>
                <a:defRPr/>
              </a:pPr>
              <a:t>‹#›</a:t>
            </a:fld>
            <a:endParaRPr lang="tr-TR"/>
          </a:p>
        </p:txBody>
      </p:sp>
    </p:spTree>
    <p:extLst>
      <p:ext uri="{BB962C8B-B14F-4D97-AF65-F5344CB8AC3E}">
        <p14:creationId xmlns:p14="http://schemas.microsoft.com/office/powerpoint/2010/main" val="2690517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3224AF5-95EE-460B-A300-AFCB076A9B44}"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EEA644F8-F32F-4426-9EAE-DE545FDA3333}" type="slidenum">
              <a:rPr lang="tr-TR"/>
              <a:pPr>
                <a:defRPr/>
              </a:pPr>
              <a:t>‹#›</a:t>
            </a:fld>
            <a:endParaRPr lang="tr-TR"/>
          </a:p>
        </p:txBody>
      </p:sp>
    </p:spTree>
    <p:extLst>
      <p:ext uri="{BB962C8B-B14F-4D97-AF65-F5344CB8AC3E}">
        <p14:creationId xmlns:p14="http://schemas.microsoft.com/office/powerpoint/2010/main" val="361396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1A06097F-6881-4751-8B21-41A79245F962}" type="datetimeFigureOut">
              <a:rPr lang="tr-TR"/>
              <a:pPr>
                <a:defRPr/>
              </a:pPr>
              <a:t>30.12.2017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8054C140-C354-4B4F-9DF3-1E39DBCAE109}" type="slidenum">
              <a:rPr lang="tr-TR"/>
              <a:pPr>
                <a:defRPr/>
              </a:pPr>
              <a:t>‹#›</a:t>
            </a:fld>
            <a:endParaRPr lang="tr-TR"/>
          </a:p>
        </p:txBody>
      </p:sp>
    </p:spTree>
    <p:extLst>
      <p:ext uri="{BB962C8B-B14F-4D97-AF65-F5344CB8AC3E}">
        <p14:creationId xmlns:p14="http://schemas.microsoft.com/office/powerpoint/2010/main" val="1000032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245AB456-CBBA-485C-81C6-20B47E75546A}" type="datetimeFigureOut">
              <a:rPr lang="tr-TR"/>
              <a:pPr>
                <a:defRPr/>
              </a:pPr>
              <a:t>30.12.2017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812D31EC-3273-4104-8551-63770418961F}" type="slidenum">
              <a:rPr lang="tr-TR"/>
              <a:pPr>
                <a:defRPr/>
              </a:pPr>
              <a:t>‹#›</a:t>
            </a:fld>
            <a:endParaRPr lang="tr-TR"/>
          </a:p>
        </p:txBody>
      </p:sp>
    </p:spTree>
    <p:extLst>
      <p:ext uri="{BB962C8B-B14F-4D97-AF65-F5344CB8AC3E}">
        <p14:creationId xmlns:p14="http://schemas.microsoft.com/office/powerpoint/2010/main" val="742807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01B8A442-4FFE-4ED5-8E34-CB138E31558F}" type="datetimeFigureOut">
              <a:rPr lang="tr-TR"/>
              <a:pPr>
                <a:defRPr/>
              </a:pPr>
              <a:t>30.12.2017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1FBE3B9A-8651-4F1C-B328-148BEE5FC658}" type="slidenum">
              <a:rPr lang="tr-TR"/>
              <a:pPr>
                <a:defRPr/>
              </a:pPr>
              <a:t>‹#›</a:t>
            </a:fld>
            <a:endParaRPr lang="tr-TR"/>
          </a:p>
        </p:txBody>
      </p:sp>
    </p:spTree>
    <p:extLst>
      <p:ext uri="{BB962C8B-B14F-4D97-AF65-F5344CB8AC3E}">
        <p14:creationId xmlns:p14="http://schemas.microsoft.com/office/powerpoint/2010/main" val="112576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anchor="t"/>
          <a:lstStyle>
            <a:lvl1pPr algn="r">
              <a:buNone/>
              <a:defRPr sz="42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4" name="3 Veri Yer Tutucusu"/>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tr-TR"/>
          </a:p>
        </p:txBody>
      </p:sp>
      <p:sp>
        <p:nvSpPr>
          <p:cNvPr id="5" name="4 Altbilgi Yer Tutucusu"/>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tr-TR"/>
          </a:p>
        </p:txBody>
      </p:sp>
      <p:sp>
        <p:nvSpPr>
          <p:cNvPr id="6" name="5 Slayt Numarası Yer Tutucusu"/>
          <p:cNvSpPr>
            <a:spLocks noGrp="1"/>
          </p:cNvSpPr>
          <p:nvPr>
            <p:ph type="sldNum" sz="quarter" idx="12"/>
          </p:nvPr>
        </p:nvSpPr>
        <p:spPr>
          <a:xfrm>
            <a:off x="6734175" y="6554788"/>
            <a:ext cx="587375" cy="228600"/>
          </a:xfrm>
        </p:spPr>
        <p:txBody>
          <a:bodyPr/>
          <a:lstStyle>
            <a:lvl1pPr>
              <a:defRPr/>
            </a:lvl1pPr>
            <a:extLst/>
          </a:lstStyle>
          <a:p>
            <a:pPr>
              <a:defRPr/>
            </a:pPr>
            <a:fld id="{DD4AC339-EE8D-4288-A3AB-AA0C5AD5304C}" type="slidenum">
              <a:rPr lang="tr-TR"/>
              <a:pPr>
                <a:defRPr/>
              </a:pPr>
              <a:t>‹#›</a:t>
            </a:fld>
            <a:endParaRPr lang="tr-TR"/>
          </a:p>
        </p:txBody>
      </p:sp>
    </p:spTree>
    <p:extLst>
      <p:ext uri="{BB962C8B-B14F-4D97-AF65-F5344CB8AC3E}">
        <p14:creationId xmlns:p14="http://schemas.microsoft.com/office/powerpoint/2010/main" val="31186573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746E8CC-D9DA-468D-B12B-7240EFAED5DF}"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56EC8EFD-D13D-4502-8F47-BACA7F79ABC2}" type="slidenum">
              <a:rPr lang="tr-TR"/>
              <a:pPr>
                <a:defRPr/>
              </a:pPr>
              <a:t>‹#›</a:t>
            </a:fld>
            <a:endParaRPr lang="tr-TR"/>
          </a:p>
        </p:txBody>
      </p:sp>
    </p:spTree>
    <p:extLst>
      <p:ext uri="{BB962C8B-B14F-4D97-AF65-F5344CB8AC3E}">
        <p14:creationId xmlns:p14="http://schemas.microsoft.com/office/powerpoint/2010/main" val="3478119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DA82FEC-D027-445F-A482-A8E478165FAA}" type="datetimeFigureOut">
              <a:rPr lang="tr-TR"/>
              <a:pPr>
                <a:defRPr/>
              </a:pPr>
              <a:t>30.12.2017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8FE7ABA9-A3FC-4ACB-AE02-2EB1B5A7C158}" type="slidenum">
              <a:rPr lang="tr-TR"/>
              <a:pPr>
                <a:defRPr/>
              </a:pPr>
              <a:t>‹#›</a:t>
            </a:fld>
            <a:endParaRPr lang="tr-TR"/>
          </a:p>
        </p:txBody>
      </p:sp>
    </p:spTree>
    <p:extLst>
      <p:ext uri="{BB962C8B-B14F-4D97-AF65-F5344CB8AC3E}">
        <p14:creationId xmlns:p14="http://schemas.microsoft.com/office/powerpoint/2010/main" val="77489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14969ED-C5A8-4BF1-915C-507A858FEA42}"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327F97E1-4553-4DD1-8DD0-6544AB9A3899}" type="slidenum">
              <a:rPr lang="tr-TR"/>
              <a:pPr>
                <a:defRPr/>
              </a:pPr>
              <a:t>‹#›</a:t>
            </a:fld>
            <a:endParaRPr lang="tr-TR"/>
          </a:p>
        </p:txBody>
      </p:sp>
    </p:spTree>
    <p:extLst>
      <p:ext uri="{BB962C8B-B14F-4D97-AF65-F5344CB8AC3E}">
        <p14:creationId xmlns:p14="http://schemas.microsoft.com/office/powerpoint/2010/main" val="2163987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97941C5-26B3-42A8-A7F4-8B14B041C4AC}"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7BFCB656-95DA-4E31-8072-1221CFD0CBBE}" type="slidenum">
              <a:rPr lang="tr-TR"/>
              <a:pPr>
                <a:defRPr/>
              </a:pPr>
              <a:t>‹#›</a:t>
            </a:fld>
            <a:endParaRPr lang="tr-TR"/>
          </a:p>
        </p:txBody>
      </p:sp>
    </p:spTree>
    <p:extLst>
      <p:ext uri="{BB962C8B-B14F-4D97-AF65-F5344CB8AC3E}">
        <p14:creationId xmlns:p14="http://schemas.microsoft.com/office/powerpoint/2010/main" val="3808997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C3D5EE32-F40C-4CEB-BC1C-4236C621550A}"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483DD117-A3D1-4DBA-96B3-50469470F124}" type="slidenum">
              <a:rPr lang="tr-TR"/>
              <a:pPr>
                <a:defRPr/>
              </a:pPr>
              <a:t>‹#›</a:t>
            </a:fld>
            <a:endParaRPr lang="tr-TR" dirty="0"/>
          </a:p>
        </p:txBody>
      </p:sp>
    </p:spTree>
    <p:extLst>
      <p:ext uri="{BB962C8B-B14F-4D97-AF65-F5344CB8AC3E}">
        <p14:creationId xmlns:p14="http://schemas.microsoft.com/office/powerpoint/2010/main" val="4207627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1D50627-3E9A-4BC8-BEBE-3A7EEB137022}"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E14E3F9B-BA70-4277-8EC7-58FD4F57FE39}" type="slidenum">
              <a:rPr lang="tr-TR"/>
              <a:pPr>
                <a:defRPr/>
              </a:pPr>
              <a:t>‹#›</a:t>
            </a:fld>
            <a:endParaRPr lang="tr-TR" dirty="0"/>
          </a:p>
        </p:txBody>
      </p:sp>
    </p:spTree>
    <p:extLst>
      <p:ext uri="{BB962C8B-B14F-4D97-AF65-F5344CB8AC3E}">
        <p14:creationId xmlns:p14="http://schemas.microsoft.com/office/powerpoint/2010/main" val="2794252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81069B31-B9E3-4569-8F83-4B7436CEDEA5}"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ABE32290-AE3B-4726-86C7-13A3126988E3}" type="slidenum">
              <a:rPr lang="tr-TR"/>
              <a:pPr>
                <a:defRPr/>
              </a:pPr>
              <a:t>‹#›</a:t>
            </a:fld>
            <a:endParaRPr lang="tr-TR" dirty="0"/>
          </a:p>
        </p:txBody>
      </p:sp>
    </p:spTree>
    <p:extLst>
      <p:ext uri="{BB962C8B-B14F-4D97-AF65-F5344CB8AC3E}">
        <p14:creationId xmlns:p14="http://schemas.microsoft.com/office/powerpoint/2010/main" val="3653791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E81F01F-B9E5-4A30-92E1-92F4A85A7F69}"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A0113424-A2E9-4128-A6EC-093B5FD3D359}" type="slidenum">
              <a:rPr lang="tr-TR"/>
              <a:pPr>
                <a:defRPr/>
              </a:pPr>
              <a:t>‹#›</a:t>
            </a:fld>
            <a:endParaRPr lang="tr-TR" dirty="0"/>
          </a:p>
        </p:txBody>
      </p:sp>
    </p:spTree>
    <p:extLst>
      <p:ext uri="{BB962C8B-B14F-4D97-AF65-F5344CB8AC3E}">
        <p14:creationId xmlns:p14="http://schemas.microsoft.com/office/powerpoint/2010/main" val="2280215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4D1F7868-0A51-4290-BE70-518C73DF4853}" type="datetimeFigureOut">
              <a:rPr lang="tr-TR"/>
              <a:pPr>
                <a:defRPr/>
              </a:pPr>
              <a:t>30.12.2017</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48BA480A-75C4-483C-B722-FD790FB765A4}" type="slidenum">
              <a:rPr lang="tr-TR"/>
              <a:pPr>
                <a:defRPr/>
              </a:pPr>
              <a:t>‹#›</a:t>
            </a:fld>
            <a:endParaRPr lang="tr-TR" dirty="0"/>
          </a:p>
        </p:txBody>
      </p:sp>
    </p:spTree>
    <p:extLst>
      <p:ext uri="{BB962C8B-B14F-4D97-AF65-F5344CB8AC3E}">
        <p14:creationId xmlns:p14="http://schemas.microsoft.com/office/powerpoint/2010/main" val="3696115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F1B1D48-AF49-47D4-AB88-57485F33471D}" type="datetimeFigureOut">
              <a:rPr lang="tr-TR"/>
              <a:pPr>
                <a:defRPr/>
              </a:pPr>
              <a:t>30.12.2017</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9D10CB72-E023-4CD2-9AE7-0C49BDF408AE}" type="slidenum">
              <a:rPr lang="tr-TR"/>
              <a:pPr>
                <a:defRPr/>
              </a:pPr>
              <a:t>‹#›</a:t>
            </a:fld>
            <a:endParaRPr lang="tr-TR" dirty="0"/>
          </a:p>
        </p:txBody>
      </p:sp>
    </p:spTree>
    <p:extLst>
      <p:ext uri="{BB962C8B-B14F-4D97-AF65-F5344CB8AC3E}">
        <p14:creationId xmlns:p14="http://schemas.microsoft.com/office/powerpoint/2010/main" val="255653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47D660EB-7154-4F17-BB21-566420C87480}" type="slidenum">
              <a:rPr lang="tr-TR"/>
              <a:pPr>
                <a:defRPr/>
              </a:pPr>
              <a:t>‹#›</a:t>
            </a:fld>
            <a:endParaRPr lang="tr-TR"/>
          </a:p>
        </p:txBody>
      </p:sp>
    </p:spTree>
    <p:extLst>
      <p:ext uri="{BB962C8B-B14F-4D97-AF65-F5344CB8AC3E}">
        <p14:creationId xmlns:p14="http://schemas.microsoft.com/office/powerpoint/2010/main" val="222459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05DC1F6F-784D-4C9B-89FD-C218E88C4ED6}" type="datetimeFigureOut">
              <a:rPr lang="tr-TR"/>
              <a:pPr>
                <a:defRPr/>
              </a:pPr>
              <a:t>30.12.2017</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81A93E66-7D45-43C0-AD1B-3806C4527689}" type="slidenum">
              <a:rPr lang="tr-TR"/>
              <a:pPr>
                <a:defRPr/>
              </a:pPr>
              <a:t>‹#›</a:t>
            </a:fld>
            <a:endParaRPr lang="tr-TR" dirty="0"/>
          </a:p>
        </p:txBody>
      </p:sp>
    </p:spTree>
    <p:extLst>
      <p:ext uri="{BB962C8B-B14F-4D97-AF65-F5344CB8AC3E}">
        <p14:creationId xmlns:p14="http://schemas.microsoft.com/office/powerpoint/2010/main" val="2558690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3D5D7F0-F7CC-42C8-823A-2EF827C8EAD0}"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9123A102-B78D-4056-8DFC-1FC23B88CBE8}" type="slidenum">
              <a:rPr lang="tr-TR"/>
              <a:pPr>
                <a:defRPr/>
              </a:pPr>
              <a:t>‹#›</a:t>
            </a:fld>
            <a:endParaRPr lang="tr-TR" dirty="0"/>
          </a:p>
        </p:txBody>
      </p:sp>
    </p:spTree>
    <p:extLst>
      <p:ext uri="{BB962C8B-B14F-4D97-AF65-F5344CB8AC3E}">
        <p14:creationId xmlns:p14="http://schemas.microsoft.com/office/powerpoint/2010/main" val="136320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D148DB6-7472-42C2-857A-F61FCC8D30BB}"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49CA9C8A-D8BE-4595-AE25-02E52EAF105E}" type="slidenum">
              <a:rPr lang="tr-TR"/>
              <a:pPr>
                <a:defRPr/>
              </a:pPr>
              <a:t>‹#›</a:t>
            </a:fld>
            <a:endParaRPr lang="tr-TR" dirty="0"/>
          </a:p>
        </p:txBody>
      </p:sp>
    </p:spTree>
    <p:extLst>
      <p:ext uri="{BB962C8B-B14F-4D97-AF65-F5344CB8AC3E}">
        <p14:creationId xmlns:p14="http://schemas.microsoft.com/office/powerpoint/2010/main" val="507772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7ADB31-DF72-4158-ACC9-029E7B5E7283}"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B5DDF9C1-5424-4859-AF9F-14BA721D8846}" type="slidenum">
              <a:rPr lang="tr-TR"/>
              <a:pPr>
                <a:defRPr/>
              </a:pPr>
              <a:t>‹#›</a:t>
            </a:fld>
            <a:endParaRPr lang="tr-TR" dirty="0"/>
          </a:p>
        </p:txBody>
      </p:sp>
    </p:spTree>
    <p:extLst>
      <p:ext uri="{BB962C8B-B14F-4D97-AF65-F5344CB8AC3E}">
        <p14:creationId xmlns:p14="http://schemas.microsoft.com/office/powerpoint/2010/main" val="1213613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B28A18E-69CA-4758-A32A-DA7469986397}"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0E6290CF-5FAB-4241-9D94-41E16F35B62D}" type="slidenum">
              <a:rPr lang="tr-TR"/>
              <a:pPr>
                <a:defRPr/>
              </a:pPr>
              <a:t>‹#›</a:t>
            </a:fld>
            <a:endParaRPr lang="tr-TR" dirty="0"/>
          </a:p>
        </p:txBody>
      </p:sp>
    </p:spTree>
    <p:extLst>
      <p:ext uri="{BB962C8B-B14F-4D97-AF65-F5344CB8AC3E}">
        <p14:creationId xmlns:p14="http://schemas.microsoft.com/office/powerpoint/2010/main" val="1860719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D3DB9FF-AAA8-41D5-AB2B-8552DF659D24}"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64BAF01C-D651-48DB-95C1-995F35D68CAC}" type="slidenum">
              <a:rPr lang="tr-TR"/>
              <a:pPr>
                <a:defRPr/>
              </a:pPr>
              <a:t>‹#›</a:t>
            </a:fld>
            <a:endParaRPr lang="tr-TR" dirty="0"/>
          </a:p>
        </p:txBody>
      </p:sp>
    </p:spTree>
    <p:extLst>
      <p:ext uri="{BB962C8B-B14F-4D97-AF65-F5344CB8AC3E}">
        <p14:creationId xmlns:p14="http://schemas.microsoft.com/office/powerpoint/2010/main" val="80065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A3F3915-E0DC-49BA-9E5F-B51C8A00371B}"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32AE6B7A-6648-4EAB-ADB4-E658CF23A898}" type="slidenum">
              <a:rPr lang="tr-TR"/>
              <a:pPr>
                <a:defRPr/>
              </a:pPr>
              <a:t>‹#›</a:t>
            </a:fld>
            <a:endParaRPr lang="tr-TR" dirty="0"/>
          </a:p>
        </p:txBody>
      </p:sp>
    </p:spTree>
    <p:extLst>
      <p:ext uri="{BB962C8B-B14F-4D97-AF65-F5344CB8AC3E}">
        <p14:creationId xmlns:p14="http://schemas.microsoft.com/office/powerpoint/2010/main" val="3878527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38B4077-DD6D-4156-A5C1-1ECB067357AC}"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2933F664-883A-4DA9-8206-B4CC66260C56}" type="slidenum">
              <a:rPr lang="tr-TR"/>
              <a:pPr>
                <a:defRPr/>
              </a:pPr>
              <a:t>‹#›</a:t>
            </a:fld>
            <a:endParaRPr lang="tr-TR" dirty="0"/>
          </a:p>
        </p:txBody>
      </p:sp>
    </p:spTree>
    <p:extLst>
      <p:ext uri="{BB962C8B-B14F-4D97-AF65-F5344CB8AC3E}">
        <p14:creationId xmlns:p14="http://schemas.microsoft.com/office/powerpoint/2010/main" val="3615916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3F686F8F-01A4-4328-83D3-5BAEC2343788}"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81FDAD4C-7F4D-4EE0-BACF-1C5B407870B1}" type="slidenum">
              <a:rPr lang="tr-TR"/>
              <a:pPr>
                <a:defRPr/>
              </a:pPr>
              <a:t>‹#›</a:t>
            </a:fld>
            <a:endParaRPr lang="tr-TR" dirty="0"/>
          </a:p>
        </p:txBody>
      </p:sp>
    </p:spTree>
    <p:extLst>
      <p:ext uri="{BB962C8B-B14F-4D97-AF65-F5344CB8AC3E}">
        <p14:creationId xmlns:p14="http://schemas.microsoft.com/office/powerpoint/2010/main" val="2283288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3C03147-4C48-494C-8EC5-69A5ED41BB33}" type="datetimeFigureOut">
              <a:rPr lang="tr-TR"/>
              <a:pPr>
                <a:defRPr/>
              </a:pPr>
              <a:t>30.12.2017</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B08D4F22-0014-4FEB-9D1E-65A84B413708}" type="slidenum">
              <a:rPr lang="tr-TR"/>
              <a:pPr>
                <a:defRPr/>
              </a:pPr>
              <a:t>‹#›</a:t>
            </a:fld>
            <a:endParaRPr lang="tr-TR" dirty="0"/>
          </a:p>
        </p:txBody>
      </p:sp>
    </p:spTree>
    <p:extLst>
      <p:ext uri="{BB962C8B-B14F-4D97-AF65-F5344CB8AC3E}">
        <p14:creationId xmlns:p14="http://schemas.microsoft.com/office/powerpoint/2010/main" val="415922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6 Veri Yer Tutucusu"/>
          <p:cNvSpPr>
            <a:spLocks noGrp="1"/>
          </p:cNvSpPr>
          <p:nvPr>
            <p:ph type="dt" sz="half" idx="10"/>
          </p:nvPr>
        </p:nvSpPr>
        <p:spPr/>
        <p:txBody>
          <a:bodyPr/>
          <a:lstStyle>
            <a:lvl1pPr>
              <a:defRPr/>
            </a:lvl1pPr>
          </a:lstStyle>
          <a:p>
            <a:pPr>
              <a:defRPr/>
            </a:pPr>
            <a:endParaRPr lang="tr-TR"/>
          </a:p>
        </p:txBody>
      </p:sp>
      <p:sp>
        <p:nvSpPr>
          <p:cNvPr id="8" name="3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51F722DB-A5C8-4A3A-AD2F-4F21F2A898A2}" type="slidenum">
              <a:rPr lang="tr-TR"/>
              <a:pPr>
                <a:defRPr/>
              </a:pPr>
              <a:t>‹#›</a:t>
            </a:fld>
            <a:endParaRPr lang="tr-TR"/>
          </a:p>
        </p:txBody>
      </p:sp>
    </p:spTree>
    <p:extLst>
      <p:ext uri="{BB962C8B-B14F-4D97-AF65-F5344CB8AC3E}">
        <p14:creationId xmlns:p14="http://schemas.microsoft.com/office/powerpoint/2010/main" val="327987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BA344F3-B5D2-4603-AE10-5EDF3F0B9581}" type="datetimeFigureOut">
              <a:rPr lang="tr-TR"/>
              <a:pPr>
                <a:defRPr/>
              </a:pPr>
              <a:t>30.12.2017</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F17E5654-05CA-4A5B-8362-48696A9038A2}" type="slidenum">
              <a:rPr lang="tr-TR"/>
              <a:pPr>
                <a:defRPr/>
              </a:pPr>
              <a:t>‹#›</a:t>
            </a:fld>
            <a:endParaRPr lang="tr-TR" dirty="0"/>
          </a:p>
        </p:txBody>
      </p:sp>
    </p:spTree>
    <p:extLst>
      <p:ext uri="{BB962C8B-B14F-4D97-AF65-F5344CB8AC3E}">
        <p14:creationId xmlns:p14="http://schemas.microsoft.com/office/powerpoint/2010/main" val="4099599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47FD374-B3CB-4466-A494-6208018D9420}" type="datetimeFigureOut">
              <a:rPr lang="tr-TR"/>
              <a:pPr>
                <a:defRPr/>
              </a:pPr>
              <a:t>30.12.2017</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8F1282A0-F9BB-40CC-9878-8B8B85B07315}" type="slidenum">
              <a:rPr lang="tr-TR"/>
              <a:pPr>
                <a:defRPr/>
              </a:pPr>
              <a:t>‹#›</a:t>
            </a:fld>
            <a:endParaRPr lang="tr-TR" dirty="0"/>
          </a:p>
        </p:txBody>
      </p:sp>
    </p:spTree>
    <p:extLst>
      <p:ext uri="{BB962C8B-B14F-4D97-AF65-F5344CB8AC3E}">
        <p14:creationId xmlns:p14="http://schemas.microsoft.com/office/powerpoint/2010/main" val="23846448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80A3E19-9BF7-4B9C-87C8-4E44734C44DF}"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C9CD0853-D082-4D5F-95C7-4FD7E7BE3142}" type="slidenum">
              <a:rPr lang="tr-TR"/>
              <a:pPr>
                <a:defRPr/>
              </a:pPr>
              <a:t>‹#›</a:t>
            </a:fld>
            <a:endParaRPr lang="tr-TR" dirty="0"/>
          </a:p>
        </p:txBody>
      </p:sp>
    </p:spTree>
    <p:extLst>
      <p:ext uri="{BB962C8B-B14F-4D97-AF65-F5344CB8AC3E}">
        <p14:creationId xmlns:p14="http://schemas.microsoft.com/office/powerpoint/2010/main" val="1741345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7B532C4-9D44-46DE-8C18-C5F62B29DC7C}"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BD1A8201-3001-4119-A9E3-034FAB839610}" type="slidenum">
              <a:rPr lang="tr-TR"/>
              <a:pPr>
                <a:defRPr/>
              </a:pPr>
              <a:t>‹#›</a:t>
            </a:fld>
            <a:endParaRPr lang="tr-TR" dirty="0"/>
          </a:p>
        </p:txBody>
      </p:sp>
    </p:spTree>
    <p:extLst>
      <p:ext uri="{BB962C8B-B14F-4D97-AF65-F5344CB8AC3E}">
        <p14:creationId xmlns:p14="http://schemas.microsoft.com/office/powerpoint/2010/main" val="660808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1DCA02E-306F-4D66-8CC7-ED0CEFFCB8C6}"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59A68E21-362C-4765-9AFB-33987FEA029D}" type="slidenum">
              <a:rPr lang="tr-TR"/>
              <a:pPr>
                <a:defRPr/>
              </a:pPr>
              <a:t>‹#›</a:t>
            </a:fld>
            <a:endParaRPr lang="tr-TR" dirty="0"/>
          </a:p>
        </p:txBody>
      </p:sp>
    </p:spTree>
    <p:extLst>
      <p:ext uri="{BB962C8B-B14F-4D97-AF65-F5344CB8AC3E}">
        <p14:creationId xmlns:p14="http://schemas.microsoft.com/office/powerpoint/2010/main" val="16736157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657740C-74E6-4030-AD4C-FF822D9C1D17}"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51630342-60DF-4853-B160-68A62E743834}" type="slidenum">
              <a:rPr lang="tr-TR"/>
              <a:pPr>
                <a:defRPr/>
              </a:pPr>
              <a:t>‹#›</a:t>
            </a:fld>
            <a:endParaRPr lang="tr-TR" dirty="0"/>
          </a:p>
        </p:txBody>
      </p:sp>
    </p:spTree>
    <p:extLst>
      <p:ext uri="{BB962C8B-B14F-4D97-AF65-F5344CB8AC3E}">
        <p14:creationId xmlns:p14="http://schemas.microsoft.com/office/powerpoint/2010/main" val="1859830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632BF49-92F9-42C6-B268-B79B4527DE7E}"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5FD6BF62-F348-4806-A5D2-DA9CD579B694}" type="slidenum">
              <a:rPr lang="tr-TR"/>
              <a:pPr>
                <a:defRPr/>
              </a:pPr>
              <a:t>‹#›</a:t>
            </a:fld>
            <a:endParaRPr lang="tr-TR" dirty="0"/>
          </a:p>
        </p:txBody>
      </p:sp>
    </p:spTree>
    <p:extLst>
      <p:ext uri="{BB962C8B-B14F-4D97-AF65-F5344CB8AC3E}">
        <p14:creationId xmlns:p14="http://schemas.microsoft.com/office/powerpoint/2010/main" val="273542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DC69FA3-94DB-4EBF-B836-D533663E8527}"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69281C46-5710-47EB-A8F4-EC391B0BE27A}" type="slidenum">
              <a:rPr lang="tr-TR"/>
              <a:pPr>
                <a:defRPr/>
              </a:pPr>
              <a:t>‹#›</a:t>
            </a:fld>
            <a:endParaRPr lang="tr-TR" dirty="0"/>
          </a:p>
        </p:txBody>
      </p:sp>
    </p:spTree>
    <p:extLst>
      <p:ext uri="{BB962C8B-B14F-4D97-AF65-F5344CB8AC3E}">
        <p14:creationId xmlns:p14="http://schemas.microsoft.com/office/powerpoint/2010/main" val="3667271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C8478A25-979F-4206-86A5-3D05574C7C47}"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3D8D74A4-B0D8-4386-A38D-B0DDC7F33E19}" type="slidenum">
              <a:rPr lang="tr-TR"/>
              <a:pPr>
                <a:defRPr/>
              </a:pPr>
              <a:t>‹#›</a:t>
            </a:fld>
            <a:endParaRPr lang="tr-TR" dirty="0"/>
          </a:p>
        </p:txBody>
      </p:sp>
    </p:spTree>
    <p:extLst>
      <p:ext uri="{BB962C8B-B14F-4D97-AF65-F5344CB8AC3E}">
        <p14:creationId xmlns:p14="http://schemas.microsoft.com/office/powerpoint/2010/main" val="151680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9AC2A70-DE97-4F2E-88AE-606372A25953}"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0DAF6A49-CF61-4A7F-943F-4E00C81332EE}" type="slidenum">
              <a:rPr lang="tr-TR"/>
              <a:pPr>
                <a:defRPr/>
              </a:pPr>
              <a:t>‹#›</a:t>
            </a:fld>
            <a:endParaRPr lang="tr-TR" dirty="0"/>
          </a:p>
        </p:txBody>
      </p:sp>
    </p:spTree>
    <p:extLst>
      <p:ext uri="{BB962C8B-B14F-4D97-AF65-F5344CB8AC3E}">
        <p14:creationId xmlns:p14="http://schemas.microsoft.com/office/powerpoint/2010/main" val="361029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6 Veri Yer Tutucusu"/>
          <p:cNvSpPr>
            <a:spLocks noGrp="1"/>
          </p:cNvSpPr>
          <p:nvPr>
            <p:ph type="dt" sz="half" idx="10"/>
          </p:nvPr>
        </p:nvSpPr>
        <p:spPr/>
        <p:txBody>
          <a:bodyPr/>
          <a:lstStyle>
            <a:lvl1pPr>
              <a:defRPr/>
            </a:lvl1pPr>
          </a:lstStyle>
          <a:p>
            <a:pPr>
              <a:defRPr/>
            </a:pPr>
            <a:endParaRPr lang="tr-TR"/>
          </a:p>
        </p:txBody>
      </p:sp>
      <p:sp>
        <p:nvSpPr>
          <p:cNvPr id="4" name="3 Altbilgi Yer Tutucusu"/>
          <p:cNvSpPr>
            <a:spLocks noGrp="1"/>
          </p:cNvSpPr>
          <p:nvPr>
            <p:ph type="ftr" sz="quarter" idx="11"/>
          </p:nvPr>
        </p:nvSpPr>
        <p:spPr/>
        <p:txBody>
          <a:bodyPr/>
          <a:lstStyle>
            <a:lvl1pPr>
              <a:defRPr/>
            </a:lvl1pPr>
          </a:lstStyle>
          <a:p>
            <a:pPr>
              <a:defRPr/>
            </a:pPr>
            <a:endParaRPr lang="tr-TR"/>
          </a:p>
        </p:txBody>
      </p:sp>
      <p:sp>
        <p:nvSpPr>
          <p:cNvPr id="5" name="15 Slayt Numarası Yer Tutucusu"/>
          <p:cNvSpPr>
            <a:spLocks noGrp="1"/>
          </p:cNvSpPr>
          <p:nvPr>
            <p:ph type="sldNum" sz="quarter" idx="12"/>
          </p:nvPr>
        </p:nvSpPr>
        <p:spPr/>
        <p:txBody>
          <a:bodyPr/>
          <a:lstStyle>
            <a:lvl1pPr>
              <a:defRPr/>
            </a:lvl1pPr>
          </a:lstStyle>
          <a:p>
            <a:pPr>
              <a:defRPr/>
            </a:pPr>
            <a:fld id="{57A4E366-85F3-439D-8D48-3374FD7B2FCB}" type="slidenum">
              <a:rPr lang="tr-TR"/>
              <a:pPr>
                <a:defRPr/>
              </a:pPr>
              <a:t>‹#›</a:t>
            </a:fld>
            <a:endParaRPr lang="tr-TR"/>
          </a:p>
        </p:txBody>
      </p:sp>
    </p:spTree>
    <p:extLst>
      <p:ext uri="{BB962C8B-B14F-4D97-AF65-F5344CB8AC3E}">
        <p14:creationId xmlns:p14="http://schemas.microsoft.com/office/powerpoint/2010/main" val="34741670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66D6ED3-D188-4F0C-8499-DF0A088D2F0D}" type="datetimeFigureOut">
              <a:rPr lang="tr-TR"/>
              <a:pPr>
                <a:defRPr/>
              </a:pPr>
              <a:t>30.12.2017</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0D736C98-0F45-4522-B6E5-BAC046017934}" type="slidenum">
              <a:rPr lang="tr-TR"/>
              <a:pPr>
                <a:defRPr/>
              </a:pPr>
              <a:t>‹#›</a:t>
            </a:fld>
            <a:endParaRPr lang="tr-TR" dirty="0"/>
          </a:p>
        </p:txBody>
      </p:sp>
    </p:spTree>
    <p:extLst>
      <p:ext uri="{BB962C8B-B14F-4D97-AF65-F5344CB8AC3E}">
        <p14:creationId xmlns:p14="http://schemas.microsoft.com/office/powerpoint/2010/main" val="1265667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8DEA81B-DFE2-4999-B752-83DBC3FCD25D}" type="datetimeFigureOut">
              <a:rPr lang="tr-TR"/>
              <a:pPr>
                <a:defRPr/>
              </a:pPr>
              <a:t>30.12.2017</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8A85109D-5B7D-413F-9083-973D74BE62B7}" type="slidenum">
              <a:rPr lang="tr-TR"/>
              <a:pPr>
                <a:defRPr/>
              </a:pPr>
              <a:t>‹#›</a:t>
            </a:fld>
            <a:endParaRPr lang="tr-TR" dirty="0"/>
          </a:p>
        </p:txBody>
      </p:sp>
    </p:spTree>
    <p:extLst>
      <p:ext uri="{BB962C8B-B14F-4D97-AF65-F5344CB8AC3E}">
        <p14:creationId xmlns:p14="http://schemas.microsoft.com/office/powerpoint/2010/main" val="297732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FF162B9-0ED2-43B8-AACA-B0E2994FAE3E}" type="datetimeFigureOut">
              <a:rPr lang="tr-TR"/>
              <a:pPr>
                <a:defRPr/>
              </a:pPr>
              <a:t>30.12.2017</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BF6FBD6B-AF24-4CEB-B242-2B2A857CFEDA}" type="slidenum">
              <a:rPr lang="tr-TR"/>
              <a:pPr>
                <a:defRPr/>
              </a:pPr>
              <a:t>‹#›</a:t>
            </a:fld>
            <a:endParaRPr lang="tr-TR" dirty="0"/>
          </a:p>
        </p:txBody>
      </p:sp>
    </p:spTree>
    <p:extLst>
      <p:ext uri="{BB962C8B-B14F-4D97-AF65-F5344CB8AC3E}">
        <p14:creationId xmlns:p14="http://schemas.microsoft.com/office/powerpoint/2010/main" val="2705965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51748B3-2DA5-4BE9-95E8-688F93BB525B}"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6BD517C8-78A3-426A-A3F1-698437DEFD3B}" type="slidenum">
              <a:rPr lang="tr-TR"/>
              <a:pPr>
                <a:defRPr/>
              </a:pPr>
              <a:t>‹#›</a:t>
            </a:fld>
            <a:endParaRPr lang="tr-TR" dirty="0"/>
          </a:p>
        </p:txBody>
      </p:sp>
    </p:spTree>
    <p:extLst>
      <p:ext uri="{BB962C8B-B14F-4D97-AF65-F5344CB8AC3E}">
        <p14:creationId xmlns:p14="http://schemas.microsoft.com/office/powerpoint/2010/main" val="1420562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9C1AEE-06E7-43C9-B081-2D27753E8D85}"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126AD8B2-DC58-4B4D-9EDF-E1F172F375BB}" type="slidenum">
              <a:rPr lang="tr-TR"/>
              <a:pPr>
                <a:defRPr/>
              </a:pPr>
              <a:t>‹#›</a:t>
            </a:fld>
            <a:endParaRPr lang="tr-TR" dirty="0"/>
          </a:p>
        </p:txBody>
      </p:sp>
    </p:spTree>
    <p:extLst>
      <p:ext uri="{BB962C8B-B14F-4D97-AF65-F5344CB8AC3E}">
        <p14:creationId xmlns:p14="http://schemas.microsoft.com/office/powerpoint/2010/main" val="3638180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CC7DF8D-6522-46AF-A1C7-658F00E85ABF}"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5E8E4C90-AD72-450F-A473-0EF9A4AC15EB}" type="slidenum">
              <a:rPr lang="tr-TR"/>
              <a:pPr>
                <a:defRPr/>
              </a:pPr>
              <a:t>‹#›</a:t>
            </a:fld>
            <a:endParaRPr lang="tr-TR" dirty="0"/>
          </a:p>
        </p:txBody>
      </p:sp>
    </p:spTree>
    <p:extLst>
      <p:ext uri="{BB962C8B-B14F-4D97-AF65-F5344CB8AC3E}">
        <p14:creationId xmlns:p14="http://schemas.microsoft.com/office/powerpoint/2010/main" val="1508417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CB2AEE7-0517-4983-AA34-E25913F89327}"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20E41E98-A589-4E40-B54B-7F3C12AB868E}" type="slidenum">
              <a:rPr lang="tr-TR"/>
              <a:pPr>
                <a:defRPr/>
              </a:pPr>
              <a:t>‹#›</a:t>
            </a:fld>
            <a:endParaRPr lang="tr-TR" dirty="0"/>
          </a:p>
        </p:txBody>
      </p:sp>
    </p:spTree>
    <p:extLst>
      <p:ext uri="{BB962C8B-B14F-4D97-AF65-F5344CB8AC3E}">
        <p14:creationId xmlns:p14="http://schemas.microsoft.com/office/powerpoint/2010/main" val="3617065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CA7C1CD7-435B-490E-BE5B-34CB1B3640D5}"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46E6973C-1B4F-4C1C-A49F-FE8FC9EE7856}" type="slidenum">
              <a:rPr lang="tr-TR"/>
              <a:pPr>
                <a:defRPr/>
              </a:pPr>
              <a:t>‹#›</a:t>
            </a:fld>
            <a:endParaRPr lang="tr-TR" dirty="0"/>
          </a:p>
        </p:txBody>
      </p:sp>
    </p:spTree>
    <p:extLst>
      <p:ext uri="{BB962C8B-B14F-4D97-AF65-F5344CB8AC3E}">
        <p14:creationId xmlns:p14="http://schemas.microsoft.com/office/powerpoint/2010/main" val="1564263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3501F60-1215-4EEB-BBF5-73F2B7C7D983}"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CAF3CE77-1EF5-434C-A7F8-E5113976A73B}" type="slidenum">
              <a:rPr lang="tr-TR"/>
              <a:pPr>
                <a:defRPr/>
              </a:pPr>
              <a:t>‹#›</a:t>
            </a:fld>
            <a:endParaRPr lang="tr-TR" dirty="0"/>
          </a:p>
        </p:txBody>
      </p:sp>
    </p:spTree>
    <p:extLst>
      <p:ext uri="{BB962C8B-B14F-4D97-AF65-F5344CB8AC3E}">
        <p14:creationId xmlns:p14="http://schemas.microsoft.com/office/powerpoint/2010/main" val="1810989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94B6D9BF-3E19-4687-AFDA-AA747F47CB71}"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7EAEB4AC-2003-4E7D-8848-65B56410A164}" type="slidenum">
              <a:rPr lang="tr-TR"/>
              <a:pPr>
                <a:defRPr/>
              </a:pPr>
              <a:t>‹#›</a:t>
            </a:fld>
            <a:endParaRPr lang="tr-TR" dirty="0"/>
          </a:p>
        </p:txBody>
      </p:sp>
    </p:spTree>
    <p:extLst>
      <p:ext uri="{BB962C8B-B14F-4D97-AF65-F5344CB8AC3E}">
        <p14:creationId xmlns:p14="http://schemas.microsoft.com/office/powerpoint/2010/main" val="338147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6 Veri Yer Tutucusu"/>
          <p:cNvSpPr>
            <a:spLocks noGrp="1"/>
          </p:cNvSpPr>
          <p:nvPr>
            <p:ph type="dt" sz="half" idx="10"/>
          </p:nvPr>
        </p:nvSpPr>
        <p:spPr/>
        <p:txBody>
          <a:bodyPr/>
          <a:lstStyle>
            <a:lvl1pPr>
              <a:defRPr/>
            </a:lvl1pPr>
          </a:lstStyle>
          <a:p>
            <a:pPr>
              <a:defRPr/>
            </a:pPr>
            <a:endParaRPr lang="tr-TR"/>
          </a:p>
        </p:txBody>
      </p:sp>
      <p:sp>
        <p:nvSpPr>
          <p:cNvPr id="3" name="3 Altbilgi Yer Tutucusu"/>
          <p:cNvSpPr>
            <a:spLocks noGrp="1"/>
          </p:cNvSpPr>
          <p:nvPr>
            <p:ph type="ftr" sz="quarter" idx="11"/>
          </p:nvPr>
        </p:nvSpPr>
        <p:spPr/>
        <p:txBody>
          <a:bodyPr/>
          <a:lstStyle>
            <a:lvl1pPr>
              <a:defRPr/>
            </a:lvl1pPr>
          </a:lstStyle>
          <a:p>
            <a:pPr>
              <a:defRPr/>
            </a:pPr>
            <a:endParaRPr lang="tr-TR"/>
          </a:p>
        </p:txBody>
      </p:sp>
      <p:sp>
        <p:nvSpPr>
          <p:cNvPr id="4" name="15 Slayt Numarası Yer Tutucusu"/>
          <p:cNvSpPr>
            <a:spLocks noGrp="1"/>
          </p:cNvSpPr>
          <p:nvPr>
            <p:ph type="sldNum" sz="quarter" idx="12"/>
          </p:nvPr>
        </p:nvSpPr>
        <p:spPr/>
        <p:txBody>
          <a:bodyPr/>
          <a:lstStyle>
            <a:lvl1pPr>
              <a:defRPr/>
            </a:lvl1pPr>
          </a:lstStyle>
          <a:p>
            <a:pPr>
              <a:defRPr/>
            </a:pPr>
            <a:fld id="{14267319-03E4-4477-AB5E-2032FE36906E}" type="slidenum">
              <a:rPr lang="tr-TR"/>
              <a:pPr>
                <a:defRPr/>
              </a:pPr>
              <a:t>‹#›</a:t>
            </a:fld>
            <a:endParaRPr lang="tr-TR"/>
          </a:p>
        </p:txBody>
      </p:sp>
    </p:spTree>
    <p:extLst>
      <p:ext uri="{BB962C8B-B14F-4D97-AF65-F5344CB8AC3E}">
        <p14:creationId xmlns:p14="http://schemas.microsoft.com/office/powerpoint/2010/main" val="1295070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B90809C3-74D3-4191-A407-8D95DC4DA9EC}"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9D36F01C-FDCA-45DA-A60A-149D14CD2441}" type="slidenum">
              <a:rPr lang="tr-TR"/>
              <a:pPr>
                <a:defRPr/>
              </a:pPr>
              <a:t>‹#›</a:t>
            </a:fld>
            <a:endParaRPr lang="tr-TR" dirty="0"/>
          </a:p>
        </p:txBody>
      </p:sp>
    </p:spTree>
    <p:extLst>
      <p:ext uri="{BB962C8B-B14F-4D97-AF65-F5344CB8AC3E}">
        <p14:creationId xmlns:p14="http://schemas.microsoft.com/office/powerpoint/2010/main" val="15578650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BC0E9C64-333A-46ED-85CE-A7DCE896C667}" type="datetimeFigureOut">
              <a:rPr lang="tr-TR"/>
              <a:pPr>
                <a:defRPr/>
              </a:pPr>
              <a:t>30.12.2017</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C46E0680-1664-487A-8A3E-D2A9A9A20552}" type="slidenum">
              <a:rPr lang="tr-TR"/>
              <a:pPr>
                <a:defRPr/>
              </a:pPr>
              <a:t>‹#›</a:t>
            </a:fld>
            <a:endParaRPr lang="tr-TR" dirty="0"/>
          </a:p>
        </p:txBody>
      </p:sp>
    </p:spTree>
    <p:extLst>
      <p:ext uri="{BB962C8B-B14F-4D97-AF65-F5344CB8AC3E}">
        <p14:creationId xmlns:p14="http://schemas.microsoft.com/office/powerpoint/2010/main" val="6537347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95BCB54-38FA-4FF7-853B-622FB9CCEFAF}" type="datetimeFigureOut">
              <a:rPr lang="tr-TR"/>
              <a:pPr>
                <a:defRPr/>
              </a:pPr>
              <a:t>30.12.2017</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64415436-455B-4194-85F7-852AEED81C8D}" type="slidenum">
              <a:rPr lang="tr-TR"/>
              <a:pPr>
                <a:defRPr/>
              </a:pPr>
              <a:t>‹#›</a:t>
            </a:fld>
            <a:endParaRPr lang="tr-TR" dirty="0"/>
          </a:p>
        </p:txBody>
      </p:sp>
    </p:spTree>
    <p:extLst>
      <p:ext uri="{BB962C8B-B14F-4D97-AF65-F5344CB8AC3E}">
        <p14:creationId xmlns:p14="http://schemas.microsoft.com/office/powerpoint/2010/main" val="1718293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757975F-6BD9-4CD2-9B00-CD70800774F4}" type="datetimeFigureOut">
              <a:rPr lang="tr-TR"/>
              <a:pPr>
                <a:defRPr/>
              </a:pPr>
              <a:t>30.12.2017</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2B55B17D-FE0F-444E-8C9C-A9409CC80188}" type="slidenum">
              <a:rPr lang="tr-TR"/>
              <a:pPr>
                <a:defRPr/>
              </a:pPr>
              <a:t>‹#›</a:t>
            </a:fld>
            <a:endParaRPr lang="tr-TR" dirty="0"/>
          </a:p>
        </p:txBody>
      </p:sp>
    </p:spTree>
    <p:extLst>
      <p:ext uri="{BB962C8B-B14F-4D97-AF65-F5344CB8AC3E}">
        <p14:creationId xmlns:p14="http://schemas.microsoft.com/office/powerpoint/2010/main" val="4244614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34A1D95-BF4D-413E-8A93-1A5AE694F9AA}"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6B383272-D29E-47C3-95CB-E680A8BEB70E}" type="slidenum">
              <a:rPr lang="tr-TR"/>
              <a:pPr>
                <a:defRPr/>
              </a:pPr>
              <a:t>‹#›</a:t>
            </a:fld>
            <a:endParaRPr lang="tr-TR" dirty="0"/>
          </a:p>
        </p:txBody>
      </p:sp>
    </p:spTree>
    <p:extLst>
      <p:ext uri="{BB962C8B-B14F-4D97-AF65-F5344CB8AC3E}">
        <p14:creationId xmlns:p14="http://schemas.microsoft.com/office/powerpoint/2010/main" val="378580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19E1EBD-31CB-413D-886C-57F0CCA0D8FE}"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0B243F11-EE4C-4973-AEDF-D36E8B9DD5B3}" type="slidenum">
              <a:rPr lang="tr-TR"/>
              <a:pPr>
                <a:defRPr/>
              </a:pPr>
              <a:t>‹#›</a:t>
            </a:fld>
            <a:endParaRPr lang="tr-TR" dirty="0"/>
          </a:p>
        </p:txBody>
      </p:sp>
    </p:spTree>
    <p:extLst>
      <p:ext uri="{BB962C8B-B14F-4D97-AF65-F5344CB8AC3E}">
        <p14:creationId xmlns:p14="http://schemas.microsoft.com/office/powerpoint/2010/main" val="2582134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58275E5-3C2B-44FD-B0F2-D948A0E0E8A8}"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606023A9-1D2F-4CB0-92A5-8F9FF2C69725}" type="slidenum">
              <a:rPr lang="tr-TR"/>
              <a:pPr>
                <a:defRPr/>
              </a:pPr>
              <a:t>‹#›</a:t>
            </a:fld>
            <a:endParaRPr lang="tr-TR" dirty="0"/>
          </a:p>
        </p:txBody>
      </p:sp>
    </p:spTree>
    <p:extLst>
      <p:ext uri="{BB962C8B-B14F-4D97-AF65-F5344CB8AC3E}">
        <p14:creationId xmlns:p14="http://schemas.microsoft.com/office/powerpoint/2010/main" val="3629800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E8F33C3-799A-4B31-9A6A-1F6A53956299}"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456AE0A6-88FF-4FA3-85D2-5F64C97D16CE}" type="slidenum">
              <a:rPr lang="tr-TR"/>
              <a:pPr>
                <a:defRPr/>
              </a:pPr>
              <a:t>‹#›</a:t>
            </a:fld>
            <a:endParaRPr lang="tr-TR" dirty="0"/>
          </a:p>
        </p:txBody>
      </p:sp>
    </p:spTree>
    <p:extLst>
      <p:ext uri="{BB962C8B-B14F-4D97-AF65-F5344CB8AC3E}">
        <p14:creationId xmlns:p14="http://schemas.microsoft.com/office/powerpoint/2010/main" val="5887172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81CA52F4-0967-4BDC-AC7D-5081F5BA1C05}"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CB68952E-EB77-4059-ADBA-D96D5A3F4CBF}" type="slidenum">
              <a:rPr lang="tr-TR"/>
              <a:pPr>
                <a:defRPr/>
              </a:pPr>
              <a:t>‹#›</a:t>
            </a:fld>
            <a:endParaRPr lang="tr-TR" dirty="0"/>
          </a:p>
        </p:txBody>
      </p:sp>
    </p:spTree>
    <p:extLst>
      <p:ext uri="{BB962C8B-B14F-4D97-AF65-F5344CB8AC3E}">
        <p14:creationId xmlns:p14="http://schemas.microsoft.com/office/powerpoint/2010/main" val="4808872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391A868-2A2D-4D2F-B7C6-7BE27EE2E498}"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D544D4BE-200C-4368-8BEC-58E6D51165C0}" type="slidenum">
              <a:rPr lang="tr-TR"/>
              <a:pPr>
                <a:defRPr/>
              </a:pPr>
              <a:t>‹#›</a:t>
            </a:fld>
            <a:endParaRPr lang="tr-TR" dirty="0"/>
          </a:p>
        </p:txBody>
      </p:sp>
    </p:spTree>
    <p:extLst>
      <p:ext uri="{BB962C8B-B14F-4D97-AF65-F5344CB8AC3E}">
        <p14:creationId xmlns:p14="http://schemas.microsoft.com/office/powerpoint/2010/main" val="135921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A9080399-3BA6-454D-AD3E-D68E3DFA4992}" type="slidenum">
              <a:rPr lang="tr-TR"/>
              <a:pPr>
                <a:defRPr/>
              </a:pPr>
              <a:t>‹#›</a:t>
            </a:fld>
            <a:endParaRPr lang="tr-TR"/>
          </a:p>
        </p:txBody>
      </p:sp>
    </p:spTree>
    <p:extLst>
      <p:ext uri="{BB962C8B-B14F-4D97-AF65-F5344CB8AC3E}">
        <p14:creationId xmlns:p14="http://schemas.microsoft.com/office/powerpoint/2010/main" val="32711630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367A20E-FAAD-42B1-BB92-75F6413676C7}"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2D385185-9F95-46B9-A078-CA501ECDA9EE}" type="slidenum">
              <a:rPr lang="tr-TR"/>
              <a:pPr>
                <a:defRPr/>
              </a:pPr>
              <a:t>‹#›</a:t>
            </a:fld>
            <a:endParaRPr lang="tr-TR" dirty="0"/>
          </a:p>
        </p:txBody>
      </p:sp>
    </p:spTree>
    <p:extLst>
      <p:ext uri="{BB962C8B-B14F-4D97-AF65-F5344CB8AC3E}">
        <p14:creationId xmlns:p14="http://schemas.microsoft.com/office/powerpoint/2010/main" val="33933484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BF7869F5-8CDE-4A6F-AC19-137B13958C6D}"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F59982F1-03D1-4D54-B035-9FD966982807}" type="slidenum">
              <a:rPr lang="tr-TR"/>
              <a:pPr>
                <a:defRPr/>
              </a:pPr>
              <a:t>‹#›</a:t>
            </a:fld>
            <a:endParaRPr lang="tr-TR" dirty="0"/>
          </a:p>
        </p:txBody>
      </p:sp>
    </p:spTree>
    <p:extLst>
      <p:ext uri="{BB962C8B-B14F-4D97-AF65-F5344CB8AC3E}">
        <p14:creationId xmlns:p14="http://schemas.microsoft.com/office/powerpoint/2010/main" val="1535316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9F7A6B2A-0941-4B2E-BD04-EE8724721A34}" type="datetimeFigureOut">
              <a:rPr lang="tr-TR"/>
              <a:pPr>
                <a:defRPr/>
              </a:pPr>
              <a:t>30.12.2017</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cs typeface="+mn-cs"/>
              </a:defRPr>
            </a:lvl1pPr>
          </a:lstStyle>
          <a:p>
            <a:pPr>
              <a:defRPr/>
            </a:pPr>
            <a:fld id="{49124D4C-AB50-4514-BCFD-D0AEAACA6591}" type="slidenum">
              <a:rPr lang="tr-TR"/>
              <a:pPr>
                <a:defRPr/>
              </a:pPr>
              <a:t>‹#›</a:t>
            </a:fld>
            <a:endParaRPr lang="tr-TR" dirty="0"/>
          </a:p>
        </p:txBody>
      </p:sp>
    </p:spTree>
    <p:extLst>
      <p:ext uri="{BB962C8B-B14F-4D97-AF65-F5344CB8AC3E}">
        <p14:creationId xmlns:p14="http://schemas.microsoft.com/office/powerpoint/2010/main" val="2510428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316A159-6C81-4B1F-B51A-16C5EC7AB102}" type="datetimeFigureOut">
              <a:rPr lang="tr-TR"/>
              <a:pPr>
                <a:defRPr/>
              </a:pPr>
              <a:t>30.12.2017</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cs typeface="+mn-cs"/>
              </a:defRPr>
            </a:lvl1pPr>
          </a:lstStyle>
          <a:p>
            <a:pPr>
              <a:defRPr/>
            </a:pPr>
            <a:fld id="{FEDF040E-7EAE-4A22-8216-B4D1ED8C8B78}" type="slidenum">
              <a:rPr lang="tr-TR"/>
              <a:pPr>
                <a:defRPr/>
              </a:pPr>
              <a:t>‹#›</a:t>
            </a:fld>
            <a:endParaRPr lang="tr-TR" dirty="0"/>
          </a:p>
        </p:txBody>
      </p:sp>
    </p:spTree>
    <p:extLst>
      <p:ext uri="{BB962C8B-B14F-4D97-AF65-F5344CB8AC3E}">
        <p14:creationId xmlns:p14="http://schemas.microsoft.com/office/powerpoint/2010/main" val="16380916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D1BA855-7C02-4653-BC32-63DB86362569}" type="datetimeFigureOut">
              <a:rPr lang="tr-TR"/>
              <a:pPr>
                <a:defRPr/>
              </a:pPr>
              <a:t>30.12.2017</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cs typeface="+mn-cs"/>
              </a:defRPr>
            </a:lvl1pPr>
          </a:lstStyle>
          <a:p>
            <a:pPr>
              <a:defRPr/>
            </a:pPr>
            <a:fld id="{4C61415B-1E30-476D-A7A3-9661F617B8EB}" type="slidenum">
              <a:rPr lang="tr-TR"/>
              <a:pPr>
                <a:defRPr/>
              </a:pPr>
              <a:t>‹#›</a:t>
            </a:fld>
            <a:endParaRPr lang="tr-TR" dirty="0"/>
          </a:p>
        </p:txBody>
      </p:sp>
    </p:spTree>
    <p:extLst>
      <p:ext uri="{BB962C8B-B14F-4D97-AF65-F5344CB8AC3E}">
        <p14:creationId xmlns:p14="http://schemas.microsoft.com/office/powerpoint/2010/main" val="22636810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DFB1BD1-F22C-4BCC-B6E5-CE8FDA2B8974}"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057BF467-FFBC-4FB4-B3A6-1420E270FC80}" type="slidenum">
              <a:rPr lang="tr-TR"/>
              <a:pPr>
                <a:defRPr/>
              </a:pPr>
              <a:t>‹#›</a:t>
            </a:fld>
            <a:endParaRPr lang="tr-TR" dirty="0"/>
          </a:p>
        </p:txBody>
      </p:sp>
    </p:spTree>
    <p:extLst>
      <p:ext uri="{BB962C8B-B14F-4D97-AF65-F5344CB8AC3E}">
        <p14:creationId xmlns:p14="http://schemas.microsoft.com/office/powerpoint/2010/main" val="27264919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30A2567-8E97-450A-8695-C4011551FB9F}" type="datetimeFigureOut">
              <a:rPr lang="tr-TR"/>
              <a:pPr>
                <a:defRPr/>
              </a:pPr>
              <a:t>30.12.2017</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cs typeface="+mn-cs"/>
              </a:defRPr>
            </a:lvl1pPr>
          </a:lstStyle>
          <a:p>
            <a:pPr>
              <a:defRPr/>
            </a:pPr>
            <a:fld id="{AAFDB349-49EA-4B85-AA8E-8A35EF687472}" type="slidenum">
              <a:rPr lang="tr-TR"/>
              <a:pPr>
                <a:defRPr/>
              </a:pPr>
              <a:t>‹#›</a:t>
            </a:fld>
            <a:endParaRPr lang="tr-TR" dirty="0"/>
          </a:p>
        </p:txBody>
      </p:sp>
    </p:spTree>
    <p:extLst>
      <p:ext uri="{BB962C8B-B14F-4D97-AF65-F5344CB8AC3E}">
        <p14:creationId xmlns:p14="http://schemas.microsoft.com/office/powerpoint/2010/main" val="6778434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1AC8B81-17FC-4023-97D4-CAE6190A1760}"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788AD6EA-E444-4388-87E9-7A127985A682}" type="slidenum">
              <a:rPr lang="tr-TR"/>
              <a:pPr>
                <a:defRPr/>
              </a:pPr>
              <a:t>‹#›</a:t>
            </a:fld>
            <a:endParaRPr lang="tr-TR" dirty="0"/>
          </a:p>
        </p:txBody>
      </p:sp>
    </p:spTree>
    <p:extLst>
      <p:ext uri="{BB962C8B-B14F-4D97-AF65-F5344CB8AC3E}">
        <p14:creationId xmlns:p14="http://schemas.microsoft.com/office/powerpoint/2010/main" val="1697248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65A387-83C5-44FA-99D1-A2DAE75AD15C}" type="datetimeFigureOut">
              <a:rPr lang="tr-TR"/>
              <a:pPr>
                <a:defRPr/>
              </a:pPr>
              <a:t>30.12.2017</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cs typeface="+mn-cs"/>
              </a:defRPr>
            </a:lvl1pPr>
          </a:lstStyle>
          <a:p>
            <a:pPr>
              <a:defRPr/>
            </a:pPr>
            <a:fld id="{F46E4888-F215-4F6A-A906-294C9CF40744}" type="slidenum">
              <a:rPr lang="tr-TR"/>
              <a:pPr>
                <a:defRPr/>
              </a:pPr>
              <a:t>‹#›</a:t>
            </a:fld>
            <a:endParaRPr lang="tr-TR" dirty="0"/>
          </a:p>
        </p:txBody>
      </p:sp>
    </p:spTree>
    <p:extLst>
      <p:ext uri="{BB962C8B-B14F-4D97-AF65-F5344CB8AC3E}">
        <p14:creationId xmlns:p14="http://schemas.microsoft.com/office/powerpoint/2010/main" val="28722224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9E3EE89-F952-4500-9F99-ED5579155C15}"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D821223-BCF3-4A24-BD8D-B94A6F87AE8D}" type="slidenum">
              <a:rPr lang="tr-TR"/>
              <a:pPr>
                <a:defRPr/>
              </a:pPr>
              <a:t>‹#›</a:t>
            </a:fld>
            <a:endParaRPr lang="tr-TR"/>
          </a:p>
        </p:txBody>
      </p:sp>
    </p:spTree>
    <p:extLst>
      <p:ext uri="{BB962C8B-B14F-4D97-AF65-F5344CB8AC3E}">
        <p14:creationId xmlns:p14="http://schemas.microsoft.com/office/powerpoint/2010/main" val="246710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5" name="7 Dikdörtgen"/>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9 Dikdörtgen"/>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Başlık"/>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tr-TR" smtClean="0"/>
              <a:t>Asıl başlık stili için tıklatın</a:t>
            </a:r>
            <a:endParaRPr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7" name="4 Veri Yer Tutucusu"/>
          <p:cNvSpPr>
            <a:spLocks noGrp="1"/>
          </p:cNvSpPr>
          <p:nvPr>
            <p:ph type="dt" sz="half" idx="10"/>
          </p:nvPr>
        </p:nvSpPr>
        <p:spPr/>
        <p:txBody>
          <a:bodyPr/>
          <a:lstStyle>
            <a:lvl1pPr>
              <a:defRPr/>
            </a:lvl1pPr>
            <a:extLst/>
          </a:lstStyle>
          <a:p>
            <a:pPr>
              <a:defRPr/>
            </a:pPr>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408B10F2-0DD5-4160-A0A5-CB64284AAD26}" type="slidenum">
              <a:rPr lang="tr-TR"/>
              <a:pPr>
                <a:defRPr/>
              </a:pPr>
              <a:t>‹#›</a:t>
            </a:fld>
            <a:endParaRPr lang="tr-TR"/>
          </a:p>
        </p:txBody>
      </p:sp>
    </p:spTree>
    <p:extLst>
      <p:ext uri="{BB962C8B-B14F-4D97-AF65-F5344CB8AC3E}">
        <p14:creationId xmlns:p14="http://schemas.microsoft.com/office/powerpoint/2010/main" val="3903682612"/>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D45FA88-D0FA-477D-887E-5BBC82CFB5E7}"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ED5D475-6EEE-45BA-965C-6629E6688E69}" type="slidenum">
              <a:rPr lang="tr-TR"/>
              <a:pPr>
                <a:defRPr/>
              </a:pPr>
              <a:t>‹#›</a:t>
            </a:fld>
            <a:endParaRPr lang="tr-TR"/>
          </a:p>
        </p:txBody>
      </p:sp>
    </p:spTree>
    <p:extLst>
      <p:ext uri="{BB962C8B-B14F-4D97-AF65-F5344CB8AC3E}">
        <p14:creationId xmlns:p14="http://schemas.microsoft.com/office/powerpoint/2010/main" val="41181321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136AABD-DB80-49C6-80AE-1732ED163C05}"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B1B259E-C831-4484-BB88-FDD8D79D9F74}" type="slidenum">
              <a:rPr lang="tr-TR"/>
              <a:pPr>
                <a:defRPr/>
              </a:pPr>
              <a:t>‹#›</a:t>
            </a:fld>
            <a:endParaRPr lang="tr-TR"/>
          </a:p>
        </p:txBody>
      </p:sp>
    </p:spTree>
    <p:extLst>
      <p:ext uri="{BB962C8B-B14F-4D97-AF65-F5344CB8AC3E}">
        <p14:creationId xmlns:p14="http://schemas.microsoft.com/office/powerpoint/2010/main" val="11027539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A2AC5FD-9845-4CEE-8478-A33CD0C8A46D}"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94B65AA-3CEF-47B1-9337-F11BF20D2BCC}" type="slidenum">
              <a:rPr lang="tr-TR"/>
              <a:pPr>
                <a:defRPr/>
              </a:pPr>
              <a:t>‹#›</a:t>
            </a:fld>
            <a:endParaRPr lang="tr-TR"/>
          </a:p>
        </p:txBody>
      </p:sp>
    </p:spTree>
    <p:extLst>
      <p:ext uri="{BB962C8B-B14F-4D97-AF65-F5344CB8AC3E}">
        <p14:creationId xmlns:p14="http://schemas.microsoft.com/office/powerpoint/2010/main" val="38019069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1A7D832-5E1C-4F85-A72F-12EFB24F8C6D}" type="datetimeFigureOut">
              <a:rPr lang="tr-TR"/>
              <a:pPr>
                <a:defRPr/>
              </a:pPr>
              <a:t>30.12.2017</a:t>
            </a:fld>
            <a:endParaRPr lang="tr-T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D3D7220-D103-458E-8197-CBA974F0C447}" type="slidenum">
              <a:rPr lang="tr-TR"/>
              <a:pPr>
                <a:defRPr/>
              </a:pPr>
              <a:t>‹#›</a:t>
            </a:fld>
            <a:endParaRPr lang="tr-TR"/>
          </a:p>
        </p:txBody>
      </p:sp>
    </p:spTree>
    <p:extLst>
      <p:ext uri="{BB962C8B-B14F-4D97-AF65-F5344CB8AC3E}">
        <p14:creationId xmlns:p14="http://schemas.microsoft.com/office/powerpoint/2010/main" val="2017883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63507EC-ACBA-43EA-BD7D-7EED4CB5B05D}" type="datetimeFigureOut">
              <a:rPr lang="tr-TR"/>
              <a:pPr>
                <a:defRPr/>
              </a:pPr>
              <a:t>30.12.2017</a:t>
            </a:fld>
            <a:endParaRPr lang="tr-T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07B4FDC-A425-4ED6-8EE1-609199A43383}" type="slidenum">
              <a:rPr lang="tr-TR"/>
              <a:pPr>
                <a:defRPr/>
              </a:pPr>
              <a:t>‹#›</a:t>
            </a:fld>
            <a:endParaRPr lang="tr-TR"/>
          </a:p>
        </p:txBody>
      </p:sp>
    </p:spTree>
    <p:extLst>
      <p:ext uri="{BB962C8B-B14F-4D97-AF65-F5344CB8AC3E}">
        <p14:creationId xmlns:p14="http://schemas.microsoft.com/office/powerpoint/2010/main" val="36407378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0258BE6-D4EF-4327-A1FA-096779626954}" type="datetimeFigureOut">
              <a:rPr lang="tr-TR"/>
              <a:pPr>
                <a:defRPr/>
              </a:pPr>
              <a:t>30.12.2017</a:t>
            </a:fld>
            <a:endParaRPr lang="tr-T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6112E37-6557-4AF2-B750-7E573CBBB649}" type="slidenum">
              <a:rPr lang="tr-TR"/>
              <a:pPr>
                <a:defRPr/>
              </a:pPr>
              <a:t>‹#›</a:t>
            </a:fld>
            <a:endParaRPr lang="tr-TR"/>
          </a:p>
        </p:txBody>
      </p:sp>
    </p:spTree>
    <p:extLst>
      <p:ext uri="{BB962C8B-B14F-4D97-AF65-F5344CB8AC3E}">
        <p14:creationId xmlns:p14="http://schemas.microsoft.com/office/powerpoint/2010/main" val="19839674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C52CFA-D70A-4F0C-B48C-20EA2E11C367}"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E2898C9-1C24-45A5-AC3D-B1EDC31DE1EB}" type="slidenum">
              <a:rPr lang="tr-TR"/>
              <a:pPr>
                <a:defRPr/>
              </a:pPr>
              <a:t>‹#›</a:t>
            </a:fld>
            <a:endParaRPr lang="tr-TR"/>
          </a:p>
        </p:txBody>
      </p:sp>
    </p:spTree>
    <p:extLst>
      <p:ext uri="{BB962C8B-B14F-4D97-AF65-F5344CB8AC3E}">
        <p14:creationId xmlns:p14="http://schemas.microsoft.com/office/powerpoint/2010/main" val="17100255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CA004D2-E664-48B4-BA61-C6AD63151F20}" type="datetimeFigureOut">
              <a:rPr lang="tr-TR"/>
              <a:pPr>
                <a:defRPr/>
              </a:pPr>
              <a:t>30.12.2017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2BA7B2A-3E84-4FDB-A52A-FC10A9E82779}" type="slidenum">
              <a:rPr lang="tr-TR"/>
              <a:pPr>
                <a:defRPr/>
              </a:pPr>
              <a:t>‹#›</a:t>
            </a:fld>
            <a:endParaRPr lang="tr-TR"/>
          </a:p>
        </p:txBody>
      </p:sp>
    </p:spTree>
    <p:extLst>
      <p:ext uri="{BB962C8B-B14F-4D97-AF65-F5344CB8AC3E}">
        <p14:creationId xmlns:p14="http://schemas.microsoft.com/office/powerpoint/2010/main" val="23233639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6212CF-110D-4988-98C6-2BF1427133AF}"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0485297-1CB7-4C75-B6AD-F5E89B486EFA}" type="slidenum">
              <a:rPr lang="tr-TR"/>
              <a:pPr>
                <a:defRPr/>
              </a:pPr>
              <a:t>‹#›</a:t>
            </a:fld>
            <a:endParaRPr lang="tr-TR"/>
          </a:p>
        </p:txBody>
      </p:sp>
    </p:spTree>
    <p:extLst>
      <p:ext uri="{BB962C8B-B14F-4D97-AF65-F5344CB8AC3E}">
        <p14:creationId xmlns:p14="http://schemas.microsoft.com/office/powerpoint/2010/main" val="36495532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4FCFD4F-7CAA-4AC9-A0FE-DA73A745FD06}" type="datetimeFigureOut">
              <a:rPr lang="tr-TR"/>
              <a:pPr>
                <a:defRPr/>
              </a:pPr>
              <a:t>30.12.2017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4C9D3B6-A441-41D2-B8BA-6D61977B1CDB}" type="slidenum">
              <a:rPr lang="tr-TR"/>
              <a:pPr>
                <a:defRPr/>
              </a:pPr>
              <a:t>‹#›</a:t>
            </a:fld>
            <a:endParaRPr lang="tr-TR"/>
          </a:p>
        </p:txBody>
      </p:sp>
    </p:spTree>
    <p:extLst>
      <p:ext uri="{BB962C8B-B14F-4D97-AF65-F5344CB8AC3E}">
        <p14:creationId xmlns:p14="http://schemas.microsoft.com/office/powerpoint/2010/main" val="385433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Başlık Yer Tutucusu"/>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tr-TR" smtClean="0"/>
              <a:t>Asıl başlık stili için tıklatın</a:t>
            </a:r>
            <a:endParaRPr lang="en-US"/>
          </a:p>
        </p:txBody>
      </p:sp>
      <p:sp>
        <p:nvSpPr>
          <p:cNvPr id="1030" name="30 Metin Yer Tutucusu"/>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7" name="26 Veri Yer Tutucusu"/>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tr-TR"/>
          </a:p>
        </p:txBody>
      </p:sp>
      <p:sp>
        <p:nvSpPr>
          <p:cNvPr id="4" name="3 Altbilgi Yer Tutucusu"/>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tr-TR"/>
          </a:p>
        </p:txBody>
      </p:sp>
      <p:sp>
        <p:nvSpPr>
          <p:cNvPr id="16" name="15 Slayt Numarası Yer Tutucusu"/>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6DADBF81-9921-4052-B14C-956D51D11AD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571" r:id="rId1"/>
    <p:sldLayoutId id="2147486564" r:id="rId2"/>
    <p:sldLayoutId id="2147486572" r:id="rId3"/>
    <p:sldLayoutId id="2147486565" r:id="rId4"/>
    <p:sldLayoutId id="2147486566" r:id="rId5"/>
    <p:sldLayoutId id="2147486567" r:id="rId6"/>
    <p:sldLayoutId id="2147486568" r:id="rId7"/>
    <p:sldLayoutId id="2147486569" r:id="rId8"/>
    <p:sldLayoutId id="2147486573" r:id="rId9"/>
    <p:sldLayoutId id="2147486570" r:id="rId10"/>
    <p:sldLayoutId id="2147486574"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95FFAF1-70C3-4738-9434-BCB9211083E1}"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A9CBE616-90F0-42A6-9B5D-78CE825089C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63" r:id="rId1"/>
    <p:sldLayoutId id="2147486664" r:id="rId2"/>
    <p:sldLayoutId id="2147486665" r:id="rId3"/>
    <p:sldLayoutId id="2147486666" r:id="rId4"/>
    <p:sldLayoutId id="2147486667" r:id="rId5"/>
    <p:sldLayoutId id="2147486668" r:id="rId6"/>
    <p:sldLayoutId id="2147486669" r:id="rId7"/>
    <p:sldLayoutId id="2147486670" r:id="rId8"/>
    <p:sldLayoutId id="2147486671" r:id="rId9"/>
    <p:sldLayoutId id="2147486672" r:id="rId10"/>
    <p:sldLayoutId id="2147486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6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7FC7D1E-6CBE-4509-8615-4C36DB80AF8E}"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0E4A78A9-9E5E-42FA-9236-0978A17F136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74" r:id="rId1"/>
    <p:sldLayoutId id="2147486675" r:id="rId2"/>
    <p:sldLayoutId id="2147486676" r:id="rId3"/>
    <p:sldLayoutId id="2147486677" r:id="rId4"/>
    <p:sldLayoutId id="2147486678" r:id="rId5"/>
    <p:sldLayoutId id="2147486679" r:id="rId6"/>
    <p:sldLayoutId id="2147486680" r:id="rId7"/>
    <p:sldLayoutId id="2147486681" r:id="rId8"/>
    <p:sldLayoutId id="2147486682" r:id="rId9"/>
    <p:sldLayoutId id="2147486683" r:id="rId10"/>
    <p:sldLayoutId id="2147486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290"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91"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75F7BC0-B18B-4F4C-8C8A-74C7B73ED077}"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6BA11D5B-4DF6-4D34-84E4-73B34872AA0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85" r:id="rId1"/>
    <p:sldLayoutId id="2147486686" r:id="rId2"/>
    <p:sldLayoutId id="2147486687" r:id="rId3"/>
    <p:sldLayoutId id="2147486688" r:id="rId4"/>
    <p:sldLayoutId id="2147486689" r:id="rId5"/>
    <p:sldLayoutId id="2147486690" r:id="rId6"/>
    <p:sldLayoutId id="2147486691" r:id="rId7"/>
    <p:sldLayoutId id="2147486692" r:id="rId8"/>
    <p:sldLayoutId id="2147486693" r:id="rId9"/>
    <p:sldLayoutId id="2147486694" r:id="rId10"/>
    <p:sldLayoutId id="2147486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BCAE5825-03CA-4F11-90D8-8B2661AAC6E2}" type="datetimeFigureOut">
              <a:rPr lang="tr-TR"/>
              <a:pPr>
                <a:defRPr/>
              </a:pPr>
              <a:t>30.12.2017</a:t>
            </a:fld>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D091174B-BEB4-474B-B493-9D95E20A05C2}"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B00ED34F-7C72-4A7C-9AF3-F1DCA76853AD}" type="datetimeFigureOut">
              <a:rPr lang="tr-TR"/>
              <a:pPr>
                <a:defRPr/>
              </a:pPr>
              <a:t>30.12.2017</a:t>
            </a:fld>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8ECFF41C-4647-4DDA-BF8A-C364F7E6943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5362"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5363"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CFBB336-2B98-4090-9FFA-5ABD76C5F0FC}"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BA57A78B-898D-4DE1-8F47-FCCDF142898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38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638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0D90A1F-F735-433F-A94F-8DE614CD1DD1}"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62BFC207-FDA4-4D93-9B36-AD8B50ABD2C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BE414B5-9908-4D3B-8256-673B4D1E7D25}"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89C44419-5D81-4440-A087-0BB953E3D00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575" r:id="rId1"/>
    <p:sldLayoutId id="2147486576" r:id="rId2"/>
    <p:sldLayoutId id="2147486577" r:id="rId3"/>
    <p:sldLayoutId id="2147486578" r:id="rId4"/>
    <p:sldLayoutId id="2147486579" r:id="rId5"/>
    <p:sldLayoutId id="2147486580" r:id="rId6"/>
    <p:sldLayoutId id="2147486581" r:id="rId7"/>
    <p:sldLayoutId id="2147486582" r:id="rId8"/>
    <p:sldLayoutId id="2147486583" r:id="rId9"/>
    <p:sldLayoutId id="2147486584" r:id="rId10"/>
    <p:sldLayoutId id="21474865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074"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075"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7A37C5A-8714-46BB-A547-D529D2919EF0}"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62FB560F-0150-4BC9-B1A8-F9BA7201C42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586" r:id="rId1"/>
    <p:sldLayoutId id="2147486587" r:id="rId2"/>
    <p:sldLayoutId id="2147486588" r:id="rId3"/>
    <p:sldLayoutId id="2147486589" r:id="rId4"/>
    <p:sldLayoutId id="2147486590" r:id="rId5"/>
    <p:sldLayoutId id="2147486591" r:id="rId6"/>
    <p:sldLayoutId id="2147486592" r:id="rId7"/>
    <p:sldLayoutId id="2147486593" r:id="rId8"/>
    <p:sldLayoutId id="2147486594" r:id="rId9"/>
    <p:sldLayoutId id="2147486595" r:id="rId10"/>
    <p:sldLayoutId id="21474865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8FAB064-D49C-47E6-AD96-25FE6E8AF69F}" type="datetimeFigureOut">
              <a:rPr lang="tr-TR"/>
              <a:pPr>
                <a:defRPr/>
              </a:pPr>
              <a:t>30.12.2017</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CF16425C-3FB1-4141-8718-C6AA9D2B01EF}"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6597" r:id="rId1"/>
    <p:sldLayoutId id="2147486598" r:id="rId2"/>
    <p:sldLayoutId id="2147486599" r:id="rId3"/>
    <p:sldLayoutId id="2147486600" r:id="rId4"/>
    <p:sldLayoutId id="2147486601" r:id="rId5"/>
    <p:sldLayoutId id="2147486602" r:id="rId6"/>
    <p:sldLayoutId id="2147486603" r:id="rId7"/>
    <p:sldLayoutId id="2147486604" r:id="rId8"/>
    <p:sldLayoutId id="2147486605" r:id="rId9"/>
    <p:sldLayoutId id="2147486606" r:id="rId10"/>
    <p:sldLayoutId id="21474866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123"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BCB4B99-AAF3-4A3F-AD70-540E18A85168}" type="datetimeFigureOut">
              <a:rPr lang="tr-TR"/>
              <a:pPr>
                <a:defRPr/>
              </a:pPr>
              <a:t>30.12.2017</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64D84033-D4AF-4824-84A2-8F601A31DE59}"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6608" r:id="rId1"/>
    <p:sldLayoutId id="2147486609" r:id="rId2"/>
    <p:sldLayoutId id="2147486610" r:id="rId3"/>
    <p:sldLayoutId id="2147486611" r:id="rId4"/>
    <p:sldLayoutId id="2147486612" r:id="rId5"/>
    <p:sldLayoutId id="2147486613" r:id="rId6"/>
    <p:sldLayoutId id="2147486614" r:id="rId7"/>
    <p:sldLayoutId id="2147486615" r:id="rId8"/>
    <p:sldLayoutId id="2147486616" r:id="rId9"/>
    <p:sldLayoutId id="2147486617" r:id="rId10"/>
    <p:sldLayoutId id="21474866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14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9F18A0F-F823-4E99-90C1-B797DC523615}" type="datetimeFigureOut">
              <a:rPr lang="tr-TR"/>
              <a:pPr>
                <a:defRPr/>
              </a:pPr>
              <a:t>30.12.2017</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2B3B8597-AAFC-4006-BADC-E8051CD77CFF}"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6619" r:id="rId1"/>
    <p:sldLayoutId id="2147486620" r:id="rId2"/>
    <p:sldLayoutId id="2147486621" r:id="rId3"/>
    <p:sldLayoutId id="2147486622" r:id="rId4"/>
    <p:sldLayoutId id="2147486623" r:id="rId5"/>
    <p:sldLayoutId id="2147486624" r:id="rId6"/>
    <p:sldLayoutId id="2147486625" r:id="rId7"/>
    <p:sldLayoutId id="2147486626" r:id="rId8"/>
    <p:sldLayoutId id="2147486627" r:id="rId9"/>
    <p:sldLayoutId id="2147486628" r:id="rId10"/>
    <p:sldLayoutId id="21474866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7171"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60BB960-BACC-4735-B2F8-16798FEB7487}" type="datetimeFigureOut">
              <a:rPr lang="tr-TR"/>
              <a:pPr>
                <a:defRPr/>
              </a:pPr>
              <a:t>30.12.2017</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B232C777-011F-45FA-BC1A-C2C82C737A73}"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6630" r:id="rId1"/>
    <p:sldLayoutId id="2147486631" r:id="rId2"/>
    <p:sldLayoutId id="2147486632" r:id="rId3"/>
    <p:sldLayoutId id="2147486633" r:id="rId4"/>
    <p:sldLayoutId id="2147486634" r:id="rId5"/>
    <p:sldLayoutId id="2147486635" r:id="rId6"/>
    <p:sldLayoutId id="2147486636" r:id="rId7"/>
    <p:sldLayoutId id="2147486637" r:id="rId8"/>
    <p:sldLayoutId id="2147486638" r:id="rId9"/>
    <p:sldLayoutId id="2147486639" r:id="rId10"/>
    <p:sldLayoutId id="21474866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725C3A5-9B22-45EA-ABE7-1F1BD7022AB0}" type="datetimeFigureOut">
              <a:rPr lang="tr-TR"/>
              <a:pPr>
                <a:defRPr/>
              </a:pPr>
              <a:t>30.12.2017</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pPr>
              <a:defRPr/>
            </a:pPr>
            <a:fld id="{C6E6F428-17B8-403F-8D0E-245DE0262290}" type="slidenum">
              <a:rPr lang="tr-TR"/>
              <a:pPr>
                <a:defRPr/>
              </a:pPr>
              <a:t>‹#›</a:t>
            </a:fld>
            <a:endParaRPr lang="tr-TR" dirty="0"/>
          </a:p>
        </p:txBody>
      </p:sp>
    </p:spTree>
  </p:cSld>
  <p:clrMap bg1="lt1" tx1="dk1" bg2="lt2" tx2="dk2" accent1="accent1" accent2="accent2" accent3="accent3" accent4="accent4" accent5="accent5" accent6="accent6" hlink="hlink" folHlink="folHlink"/>
  <p:sldLayoutIdLst>
    <p:sldLayoutId id="2147486641" r:id="rId1"/>
    <p:sldLayoutId id="2147486642" r:id="rId2"/>
    <p:sldLayoutId id="2147486643" r:id="rId3"/>
    <p:sldLayoutId id="2147486644" r:id="rId4"/>
    <p:sldLayoutId id="2147486645" r:id="rId5"/>
    <p:sldLayoutId id="2147486646" r:id="rId6"/>
    <p:sldLayoutId id="2147486647" r:id="rId7"/>
    <p:sldLayoutId id="2147486648" r:id="rId8"/>
    <p:sldLayoutId id="2147486649" r:id="rId9"/>
    <p:sldLayoutId id="2147486650" r:id="rId10"/>
    <p:sldLayoutId id="21474866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0DAC4D9-B529-4BB0-83D0-9193B367FF7A}" type="datetimeFigureOut">
              <a:rPr lang="tr-TR"/>
              <a:pPr>
                <a:defRPr/>
              </a:pPr>
              <a:t>30.12.2017</a:t>
            </a:fld>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971FD27-08FB-40A3-AC99-39F57C0233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6652" r:id="rId1"/>
    <p:sldLayoutId id="2147486653" r:id="rId2"/>
    <p:sldLayoutId id="2147486654" r:id="rId3"/>
    <p:sldLayoutId id="2147486655" r:id="rId4"/>
    <p:sldLayoutId id="2147486656" r:id="rId5"/>
    <p:sldLayoutId id="2147486657" r:id="rId6"/>
    <p:sldLayoutId id="2147486658" r:id="rId7"/>
    <p:sldLayoutId id="2147486659" r:id="rId8"/>
    <p:sldLayoutId id="2147486660" r:id="rId9"/>
    <p:sldLayoutId id="2147486661" r:id="rId10"/>
    <p:sldLayoutId id="214748666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8.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9.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9.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6.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3.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4.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4.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ondakikahaberleri.info.tr/ailesine" TargetMode="External"/><Relationship Id="rId7" Type="http://schemas.openxmlformats.org/officeDocument/2006/relationships/hyperlink" Target="http://www.sondakikahaberleri.info.tr/genc-kiz" TargetMode="External"/><Relationship Id="rId2" Type="http://schemas.openxmlformats.org/officeDocument/2006/relationships/hyperlink" Target="http://www.sondakikahaberleri.info.tr/askina" TargetMode="External"/><Relationship Id="rId1" Type="http://schemas.openxmlformats.org/officeDocument/2006/relationships/slideLayout" Target="../slideLayouts/slideLayout167.xml"/><Relationship Id="rId6" Type="http://schemas.openxmlformats.org/officeDocument/2006/relationships/hyperlink" Target="http://www.sondakikahaberleri.info.tr/kaliforniya" TargetMode="External"/><Relationship Id="rId5" Type="http://schemas.openxmlformats.org/officeDocument/2006/relationships/hyperlink" Target="http://www.sondakikahaberleri.info.tr/ilaci" TargetMode="External"/><Relationship Id="rId4" Type="http://schemas.openxmlformats.org/officeDocument/2006/relationships/hyperlink" Target="http://www.sondakikahaberleri.info.tr/uyk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konomi.haberturk.com/etiket/pc" TargetMode="External"/><Relationship Id="rId2" Type="http://schemas.openxmlformats.org/officeDocument/2006/relationships/hyperlink" Target="http://ekonomi.haberturk.com/etiket/internet" TargetMode="External"/><Relationship Id="rId1" Type="http://schemas.openxmlformats.org/officeDocument/2006/relationships/slideLayout" Target="../slideLayouts/slideLayout167.xml"/></Relationships>
</file>

<file path=ppt/slides/_rels/slide49.xml.rels><?xml version="1.0" encoding="UTF-8" standalone="yes"?>
<Relationships xmlns="http://schemas.openxmlformats.org/package/2006/relationships"><Relationship Id="rId3" Type="http://schemas.openxmlformats.org/officeDocument/2006/relationships/hyperlink" Target="http://www.haberturk.com/saglik/etiket/internet_ba%C4%9F%C4%B1ml%C4%B1l%C4%B1%C4%9F%C4%B1_poliklini%C4%9Fi" TargetMode="External"/><Relationship Id="rId7" Type="http://schemas.openxmlformats.org/officeDocument/2006/relationships/hyperlink" Target="http://www.haberturk.com/saglik/etiket/dr_ramazan_konkan" TargetMode="External"/><Relationship Id="rId2" Type="http://schemas.openxmlformats.org/officeDocument/2006/relationships/hyperlink" Target="http://www.haberturk.com/saglik/etiket/bak%C4%B1rk%C3%B6y" TargetMode="External"/><Relationship Id="rId1" Type="http://schemas.openxmlformats.org/officeDocument/2006/relationships/slideLayout" Target="../slideLayouts/slideLayout167.xml"/><Relationship Id="rId6" Type="http://schemas.openxmlformats.org/officeDocument/2006/relationships/hyperlink" Target="http://www.haberturk.com/saglik/etiket/internet_ba%C4%9F%C4%B1ml%C4%B1l%C4%B1%C4%9F%C4%B1" TargetMode="External"/><Relationship Id="rId5" Type="http://schemas.openxmlformats.org/officeDocument/2006/relationships/hyperlink" Target="http://www.haberturk.com/saglik/etiket/internet_ba%C4%9F%C4%B1ml%C4%B1s%C4%B1" TargetMode="External"/><Relationship Id="rId4" Type="http://schemas.openxmlformats.org/officeDocument/2006/relationships/hyperlink" Target="http://www.haberturk.com/saglik/etiket/prof_dr_mazhar_osman_ruh_sa%C4%9Fl%C4%B1%C4%9F%C4%B1_ve_sinir_hastal%C4%B1klar%C4%B1_hastanes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6.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6.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6.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6.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2 İçerik Yer Tutucusu"/>
          <p:cNvSpPr>
            <a:spLocks noGrp="1"/>
          </p:cNvSpPr>
          <p:nvPr>
            <p:ph idx="1"/>
          </p:nvPr>
        </p:nvSpPr>
        <p:spPr>
          <a:xfrm>
            <a:off x="0" y="549275"/>
            <a:ext cx="8675688" cy="5835650"/>
          </a:xfrm>
        </p:spPr>
        <p:txBody>
          <a:bodyPr/>
          <a:lstStyle/>
          <a:p>
            <a:pPr>
              <a:buFont typeface="Wingdings 2" pitchFamily="18" charset="2"/>
              <a:buNone/>
            </a:pPr>
            <a:r>
              <a:rPr lang="tr-TR" sz="3600" smtClean="0">
                <a:latin typeface="Arial Black" pitchFamily="34" charset="0"/>
              </a:rPr>
              <a:t>ZARARLI ALIŞKANLIKLAR  </a:t>
            </a:r>
          </a:p>
          <a:p>
            <a:pPr>
              <a:buFont typeface="Wingdings 2" pitchFamily="18" charset="2"/>
              <a:buNone/>
            </a:pPr>
            <a:r>
              <a:rPr lang="tr-TR" sz="3600" smtClean="0">
                <a:latin typeface="Arial Black" pitchFamily="34" charset="0"/>
              </a:rPr>
              <a:t>VE KORUNMA YOLLARI</a:t>
            </a:r>
          </a:p>
          <a:p>
            <a:pPr algn="ctr">
              <a:buFont typeface="Wingdings 2" pitchFamily="18" charset="2"/>
              <a:buNone/>
            </a:pPr>
            <a:endParaRPr lang="tr-TR" sz="4000" smtClean="0">
              <a:latin typeface="Arial Black" pitchFamily="34" charset="0"/>
            </a:endParaRPr>
          </a:p>
          <a:p>
            <a:pPr algn="ctr">
              <a:buFont typeface="Wingdings 2" pitchFamily="18" charset="2"/>
              <a:buNone/>
            </a:pPr>
            <a:endParaRPr lang="tr-TR" sz="4000" smtClean="0">
              <a:latin typeface="Arial Black" pitchFamily="34" charset="0"/>
            </a:endParaRPr>
          </a:p>
          <a:p>
            <a:pPr algn="ctr">
              <a:buFont typeface="Wingdings 2" pitchFamily="18" charset="2"/>
              <a:buNone/>
            </a:pPr>
            <a:endParaRPr lang="tr-TR" sz="4000" smtClean="0">
              <a:latin typeface="Arial Black" pitchFamily="34" charset="0"/>
            </a:endParaRPr>
          </a:p>
          <a:p>
            <a:pPr algn="ctr">
              <a:buFont typeface="Wingdings 2" pitchFamily="18" charset="2"/>
              <a:buNone/>
            </a:pPr>
            <a:endParaRPr lang="tr-TR" sz="4000" smtClean="0">
              <a:latin typeface="Arial Black" pitchFamily="34" charset="0"/>
            </a:endParaRPr>
          </a:p>
          <a:p>
            <a:pPr algn="ctr">
              <a:buFont typeface="Wingdings 2" pitchFamily="18" charset="2"/>
              <a:buNone/>
            </a:pPr>
            <a:r>
              <a:rPr lang="tr-TR" smtClean="0">
                <a:latin typeface="Arial Black" pitchFamily="34" charset="0"/>
              </a:rPr>
              <a:t>                  </a:t>
            </a:r>
          </a:p>
          <a:p>
            <a:pPr algn="ctr">
              <a:buFont typeface="Wingdings 2" pitchFamily="18" charset="2"/>
              <a:buNone/>
            </a:pPr>
            <a:r>
              <a:rPr lang="tr-TR" smtClean="0">
                <a:latin typeface="Arial Black" pitchFamily="34" charset="0"/>
              </a:rPr>
              <a:t> TARHAN YAPRAK</a:t>
            </a:r>
          </a:p>
          <a:p>
            <a:pPr algn="ctr">
              <a:buFont typeface="Wingdings 2" pitchFamily="18" charset="2"/>
              <a:buNone/>
            </a:pPr>
            <a:r>
              <a:rPr lang="tr-TR" smtClean="0">
                <a:latin typeface="Arial Black" pitchFamily="34" charset="0"/>
              </a:rPr>
              <a:t>        REHBER ÖĞRETMEN</a:t>
            </a:r>
          </a:p>
        </p:txBody>
      </p:sp>
      <p:pic>
        <p:nvPicPr>
          <p:cNvPr id="190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816100"/>
            <a:ext cx="428625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Sigara içer içmez</a:t>
            </a:r>
            <a:endParaRPr lang="tr-TR" dirty="0"/>
          </a:p>
        </p:txBody>
      </p:sp>
      <p:sp>
        <p:nvSpPr>
          <p:cNvPr id="13315" name="2 İçerik Yer Tutucusu"/>
          <p:cNvSpPr>
            <a:spLocks noGrp="1"/>
          </p:cNvSpPr>
          <p:nvPr>
            <p:ph idx="1"/>
          </p:nvPr>
        </p:nvSpPr>
        <p:spPr/>
        <p:txBody>
          <a:bodyPr/>
          <a:lstStyle/>
          <a:p>
            <a:pPr marL="280988" indent="-280988">
              <a:spcBef>
                <a:spcPts val="500"/>
              </a:spcBef>
              <a:spcAft>
                <a:spcPts val="500"/>
              </a:spcAft>
              <a:buFont typeface="Wingdings" panose="05000000000000000000" pitchFamily="2" charset="2"/>
              <a:buChar char="§"/>
              <a:defRPr/>
            </a:pPr>
            <a:r>
              <a:rPr lang="tr-TR" sz="2400" b="1" dirty="0" smtClean="0"/>
              <a:t>Kalp atışının hızlanması</a:t>
            </a:r>
          </a:p>
          <a:p>
            <a:pPr marL="280988" indent="-280988">
              <a:spcBef>
                <a:spcPts val="500"/>
              </a:spcBef>
              <a:spcAft>
                <a:spcPts val="500"/>
              </a:spcAft>
              <a:buFont typeface="Wingdings" panose="05000000000000000000" pitchFamily="2" charset="2"/>
              <a:buChar char="§"/>
              <a:defRPr/>
            </a:pPr>
            <a:r>
              <a:rPr lang="tr-TR" sz="2400" b="1" dirty="0" smtClean="0"/>
              <a:t>Kan basıncının artması</a:t>
            </a:r>
          </a:p>
          <a:p>
            <a:pPr marL="280988" indent="-280988">
              <a:spcBef>
                <a:spcPts val="500"/>
              </a:spcBef>
              <a:spcAft>
                <a:spcPts val="500"/>
              </a:spcAft>
              <a:buFont typeface="Wingdings" panose="05000000000000000000" pitchFamily="2" charset="2"/>
              <a:buChar char="§"/>
              <a:defRPr/>
            </a:pPr>
            <a:r>
              <a:rPr lang="tr-TR" sz="2400" b="1" dirty="0" smtClean="0"/>
              <a:t>Midenin asit üretmesi</a:t>
            </a:r>
          </a:p>
          <a:p>
            <a:pPr marL="280988" indent="-280988">
              <a:spcBef>
                <a:spcPts val="500"/>
              </a:spcBef>
              <a:spcAft>
                <a:spcPts val="500"/>
              </a:spcAft>
              <a:buFont typeface="Wingdings" panose="05000000000000000000" pitchFamily="2" charset="2"/>
              <a:buChar char="§"/>
              <a:defRPr/>
            </a:pPr>
            <a:r>
              <a:rPr lang="tr-TR" sz="2400" b="1" dirty="0" smtClean="0"/>
              <a:t>Böbreklerin az idrar üretmesi</a:t>
            </a:r>
          </a:p>
          <a:p>
            <a:pPr marL="280988" indent="-280988">
              <a:spcBef>
                <a:spcPts val="500"/>
              </a:spcBef>
              <a:spcAft>
                <a:spcPts val="500"/>
              </a:spcAft>
              <a:buFont typeface="Wingdings" panose="05000000000000000000" pitchFamily="2" charset="2"/>
              <a:buChar char="§"/>
              <a:defRPr/>
            </a:pPr>
            <a:r>
              <a:rPr lang="tr-TR" sz="2400" b="1" dirty="0" smtClean="0"/>
              <a:t>Beynin ve sinir sisteminin hızlı çalışması, sonra yavaşlaması</a:t>
            </a:r>
          </a:p>
          <a:p>
            <a:pPr marL="280988" indent="-280988">
              <a:spcBef>
                <a:spcPts val="500"/>
              </a:spcBef>
              <a:spcAft>
                <a:spcPts val="500"/>
              </a:spcAft>
              <a:buFont typeface="Wingdings" panose="05000000000000000000" pitchFamily="2" charset="2"/>
              <a:buChar char="§"/>
              <a:defRPr/>
            </a:pPr>
            <a:r>
              <a:rPr lang="tr-TR" sz="2400" b="1" dirty="0" smtClean="0"/>
              <a:t>İştahsızlık</a:t>
            </a:r>
          </a:p>
          <a:p>
            <a:pPr>
              <a:defRPr/>
            </a:pPr>
            <a:endParaRPr lang="tr-T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0707" name="14 Dikdörtgen"/>
          <p:cNvSpPr>
            <a:spLocks noChangeArrowheads="1"/>
          </p:cNvSpPr>
          <p:nvPr/>
        </p:nvSpPr>
        <p:spPr bwMode="auto">
          <a:xfrm>
            <a:off x="179388" y="395288"/>
            <a:ext cx="315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Dumanında…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0709"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grpSp>
        <p:nvGrpSpPr>
          <p:cNvPr id="200710" name="Group 9"/>
          <p:cNvGrpSpPr>
            <a:grpSpLocks/>
          </p:cNvGrpSpPr>
          <p:nvPr/>
        </p:nvGrpSpPr>
        <p:grpSpPr bwMode="auto">
          <a:xfrm>
            <a:off x="177800" y="6181725"/>
            <a:ext cx="8840788" cy="560388"/>
            <a:chOff x="177021" y="6181394"/>
            <a:chExt cx="8842103" cy="559974"/>
          </a:xfrm>
        </p:grpSpPr>
        <p:pic>
          <p:nvPicPr>
            <p:cNvPr id="200713"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4"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5"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0711" name="TextBox 17"/>
          <p:cNvSpPr txBox="1">
            <a:spLocks noChangeArrowheads="1"/>
          </p:cNvSpPr>
          <p:nvPr/>
        </p:nvSpPr>
        <p:spPr bwMode="auto">
          <a:xfrm>
            <a:off x="4211638" y="2543175"/>
            <a:ext cx="38719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tr-TR" sz="2800">
                <a:solidFill>
                  <a:srgbClr val="FFFFFF"/>
                </a:solidFill>
                <a:latin typeface="Calibri" pitchFamily="34" charset="0"/>
                <a:cs typeface="Arial" charset="0"/>
              </a:rPr>
              <a:t>Karbon monoksit</a:t>
            </a:r>
          </a:p>
          <a:p>
            <a:pPr eaLnBrk="1" hangingPunct="1">
              <a:buFont typeface="Arial" charset="0"/>
              <a:buChar char="•"/>
            </a:pPr>
            <a:r>
              <a:rPr lang="tr-TR" sz="2800">
                <a:solidFill>
                  <a:srgbClr val="FFFFFF"/>
                </a:solidFill>
                <a:latin typeface="Calibri" pitchFamily="34" charset="0"/>
                <a:cs typeface="Arial" charset="0"/>
              </a:rPr>
              <a:t>Katran</a:t>
            </a:r>
          </a:p>
          <a:p>
            <a:pPr eaLnBrk="1" hangingPunct="1">
              <a:buFont typeface="Arial" charset="0"/>
              <a:buChar char="•"/>
            </a:pPr>
            <a:r>
              <a:rPr lang="tr-TR" sz="2800">
                <a:solidFill>
                  <a:srgbClr val="FFFFFF"/>
                </a:solidFill>
                <a:latin typeface="Calibri" pitchFamily="34" charset="0"/>
                <a:cs typeface="Arial" charset="0"/>
              </a:rPr>
              <a:t>Aseton</a:t>
            </a:r>
          </a:p>
          <a:p>
            <a:pPr eaLnBrk="1" hangingPunct="1">
              <a:buFont typeface="Arial" charset="0"/>
              <a:buChar char="•"/>
            </a:pPr>
            <a:r>
              <a:rPr lang="tr-TR" sz="2800">
                <a:solidFill>
                  <a:srgbClr val="FFFFFF"/>
                </a:solidFill>
                <a:latin typeface="Calibri" pitchFamily="34" charset="0"/>
                <a:cs typeface="Arial" charset="0"/>
              </a:rPr>
              <a:t>Kadmiyum</a:t>
            </a:r>
          </a:p>
          <a:p>
            <a:pPr eaLnBrk="1" hangingPunct="1">
              <a:buFont typeface="Arial" charset="0"/>
              <a:buChar char="•"/>
            </a:pPr>
            <a:r>
              <a:rPr lang="tr-TR" sz="2800">
                <a:solidFill>
                  <a:srgbClr val="FFFFFF"/>
                </a:solidFill>
                <a:latin typeface="Calibri" pitchFamily="34" charset="0"/>
                <a:cs typeface="Arial" charset="0"/>
              </a:rPr>
              <a:t>Bütan</a:t>
            </a:r>
          </a:p>
          <a:p>
            <a:pPr eaLnBrk="1" hangingPunct="1">
              <a:buFont typeface="Arial" charset="0"/>
              <a:buChar char="•"/>
            </a:pPr>
            <a:r>
              <a:rPr lang="tr-TR" sz="2800">
                <a:solidFill>
                  <a:srgbClr val="FFFFFF"/>
                </a:solidFill>
                <a:latin typeface="Calibri" pitchFamily="34" charset="0"/>
                <a:cs typeface="Arial" charset="0"/>
              </a:rPr>
              <a:t>Arsenik</a:t>
            </a:r>
          </a:p>
        </p:txBody>
      </p:sp>
      <p:pic>
        <p:nvPicPr>
          <p:cNvPr id="20071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023938"/>
            <a:ext cx="7011988"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1731" name="14 Dikdörtgen"/>
          <p:cNvSpPr>
            <a:spLocks noChangeArrowheads="1"/>
          </p:cNvSpPr>
          <p:nvPr/>
        </p:nvSpPr>
        <p:spPr bwMode="auto">
          <a:xfrm>
            <a:off x="179388" y="395288"/>
            <a:ext cx="475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İçmeye Devam Edilirse…</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1733"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01734" name="TextBox 1"/>
          <p:cNvSpPr txBox="1">
            <a:spLocks noChangeArrowheads="1"/>
          </p:cNvSpPr>
          <p:nvPr/>
        </p:nvSpPr>
        <p:spPr bwMode="auto">
          <a:xfrm>
            <a:off x="177800" y="1341438"/>
            <a:ext cx="8786813"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Özellikle ciğerlerdeki ve kalpteki kan damarlarının daralması ve kalınlaşması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Solunumla ilgili enfeksiyonlar</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Mide ülseri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Akciğere kan akışının azalmasından dolayı damar hastalıkları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Kalple ilgili hastalıklar</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Kanser</a:t>
            </a:r>
          </a:p>
        </p:txBody>
      </p:sp>
      <p:grpSp>
        <p:nvGrpSpPr>
          <p:cNvPr id="201735" name="Group 9"/>
          <p:cNvGrpSpPr>
            <a:grpSpLocks/>
          </p:cNvGrpSpPr>
          <p:nvPr/>
        </p:nvGrpSpPr>
        <p:grpSpPr bwMode="auto">
          <a:xfrm>
            <a:off x="177800" y="6181725"/>
            <a:ext cx="8840788" cy="560388"/>
            <a:chOff x="177021" y="6181394"/>
            <a:chExt cx="8842103" cy="559974"/>
          </a:xfrm>
        </p:grpSpPr>
        <p:pic>
          <p:nvPicPr>
            <p:cNvPr id="20173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8"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2755" name="14 Dikdörtgen"/>
          <p:cNvSpPr>
            <a:spLocks noChangeArrowheads="1"/>
          </p:cNvSpPr>
          <p:nvPr/>
        </p:nvSpPr>
        <p:spPr bwMode="auto">
          <a:xfrm>
            <a:off x="179388" y="395288"/>
            <a:ext cx="615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İçmenin Sonuçları: Baş ve Yüzde…</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2757"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02758" name="TextBox 1"/>
          <p:cNvSpPr txBox="1">
            <a:spLocks noChangeArrowheads="1"/>
          </p:cNvSpPr>
          <p:nvPr/>
        </p:nvSpPr>
        <p:spPr bwMode="auto">
          <a:xfrm>
            <a:off x="177800" y="1341438"/>
            <a:ext cx="878681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Ağız kanserine yakalanma riski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Diş eti hastalıkları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Diş çürümesi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Kötü ağız kokusu</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Kronik baş ağrıları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Beyin damarlarında daralma</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Ağız, boğaz kanseri</a:t>
            </a:r>
          </a:p>
        </p:txBody>
      </p:sp>
      <p:grpSp>
        <p:nvGrpSpPr>
          <p:cNvPr id="202759" name="Group 9"/>
          <p:cNvGrpSpPr>
            <a:grpSpLocks/>
          </p:cNvGrpSpPr>
          <p:nvPr/>
        </p:nvGrpSpPr>
        <p:grpSpPr bwMode="auto">
          <a:xfrm>
            <a:off x="177800" y="6181725"/>
            <a:ext cx="8840788" cy="560388"/>
            <a:chOff x="177021" y="6181394"/>
            <a:chExt cx="8842103" cy="559974"/>
          </a:xfrm>
        </p:grpSpPr>
        <p:pic>
          <p:nvPicPr>
            <p:cNvPr id="202760"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2"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3779" name="14 Dikdörtgen"/>
          <p:cNvSpPr>
            <a:spLocks noChangeArrowheads="1"/>
          </p:cNvSpPr>
          <p:nvPr/>
        </p:nvSpPr>
        <p:spPr bwMode="auto">
          <a:xfrm>
            <a:off x="179388" y="395288"/>
            <a:ext cx="747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İçmenin Sonuçları: Akciğer ve Bronşlarda…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3781"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03782" name="TextBox 1"/>
          <p:cNvSpPr txBox="1">
            <a:spLocks noChangeArrowheads="1"/>
          </p:cNvSpPr>
          <p:nvPr/>
        </p:nvSpPr>
        <p:spPr bwMode="auto">
          <a:xfrm>
            <a:off x="177800" y="1341438"/>
            <a:ext cx="87868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Bronşlarınızın çeperlerinde yanma</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Kronik öksürük</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Akciğer salgılarında azalma</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Akciğer kanseri</a:t>
            </a:r>
          </a:p>
        </p:txBody>
      </p:sp>
      <p:grpSp>
        <p:nvGrpSpPr>
          <p:cNvPr id="203783" name="Group 9"/>
          <p:cNvGrpSpPr>
            <a:grpSpLocks/>
          </p:cNvGrpSpPr>
          <p:nvPr/>
        </p:nvGrpSpPr>
        <p:grpSpPr bwMode="auto">
          <a:xfrm>
            <a:off x="177800" y="6181725"/>
            <a:ext cx="8840788" cy="560388"/>
            <a:chOff x="177021" y="6181394"/>
            <a:chExt cx="8842103" cy="559974"/>
          </a:xfrm>
        </p:grpSpPr>
        <p:pic>
          <p:nvPicPr>
            <p:cNvPr id="203784"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6"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4803" name="14 Dikdörtgen"/>
          <p:cNvSpPr>
            <a:spLocks noChangeArrowheads="1"/>
          </p:cNvSpPr>
          <p:nvPr/>
        </p:nvSpPr>
        <p:spPr bwMode="auto">
          <a:xfrm>
            <a:off x="179388" y="395288"/>
            <a:ext cx="8350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İçmenin Sonuçları: Kalp ve Dolaşım Sisteminde…</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4805"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04806" name="TextBox 1"/>
          <p:cNvSpPr txBox="1">
            <a:spLocks noChangeArrowheads="1"/>
          </p:cNvSpPr>
          <p:nvPr/>
        </p:nvSpPr>
        <p:spPr bwMode="auto">
          <a:xfrm>
            <a:off x="177800" y="1341438"/>
            <a:ext cx="878681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Kan basıncında yükselme</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Kanın daha çabuk pıhtılaşması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Kandaki oksijende azalma</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Damarlarda kolesterol depolanması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Kalp krizi riskinde artma</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Kan dolaşımı bozuklukları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Kan dolaşımı bozukluklarına paralel felç, parmaklarda kangren ve iktidarsızlık</a:t>
            </a:r>
          </a:p>
        </p:txBody>
      </p:sp>
      <p:grpSp>
        <p:nvGrpSpPr>
          <p:cNvPr id="204807" name="Group 9"/>
          <p:cNvGrpSpPr>
            <a:grpSpLocks/>
          </p:cNvGrpSpPr>
          <p:nvPr/>
        </p:nvGrpSpPr>
        <p:grpSpPr bwMode="auto">
          <a:xfrm>
            <a:off x="177800" y="6181725"/>
            <a:ext cx="8840788" cy="560388"/>
            <a:chOff x="177021" y="6181394"/>
            <a:chExt cx="8842103" cy="559974"/>
          </a:xfrm>
        </p:grpSpPr>
        <p:pic>
          <p:nvPicPr>
            <p:cNvPr id="204808"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5827" name="14 Dikdörtgen"/>
          <p:cNvSpPr>
            <a:spLocks noChangeArrowheads="1"/>
          </p:cNvSpPr>
          <p:nvPr/>
        </p:nvSpPr>
        <p:spPr bwMode="auto">
          <a:xfrm>
            <a:off x="179388" y="395288"/>
            <a:ext cx="624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İçmenin Sonuçları: İç Organlarda…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5829"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05830" name="TextBox 1"/>
          <p:cNvSpPr txBox="1">
            <a:spLocks noChangeArrowheads="1"/>
          </p:cNvSpPr>
          <p:nvPr/>
        </p:nvSpPr>
        <p:spPr bwMode="auto">
          <a:xfrm>
            <a:off x="177800" y="1341438"/>
            <a:ext cx="878681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Midede asit aşırı salgılanması</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Mide yanmaları ve ülser</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Pankreas kanseri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Mesane kanseri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Böbreklerde harabiyet</a:t>
            </a:r>
          </a:p>
        </p:txBody>
      </p:sp>
      <p:grpSp>
        <p:nvGrpSpPr>
          <p:cNvPr id="205831" name="Group 9"/>
          <p:cNvGrpSpPr>
            <a:grpSpLocks/>
          </p:cNvGrpSpPr>
          <p:nvPr/>
        </p:nvGrpSpPr>
        <p:grpSpPr bwMode="auto">
          <a:xfrm>
            <a:off x="177800" y="6181725"/>
            <a:ext cx="8840788" cy="560388"/>
            <a:chOff x="177021" y="6181394"/>
            <a:chExt cx="8842103" cy="559974"/>
          </a:xfrm>
        </p:grpSpPr>
        <p:pic>
          <p:nvPicPr>
            <p:cNvPr id="205832"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6851" name="14 Dikdörtgen"/>
          <p:cNvSpPr>
            <a:spLocks noChangeArrowheads="1"/>
          </p:cNvSpPr>
          <p:nvPr/>
        </p:nvSpPr>
        <p:spPr bwMode="auto">
          <a:xfrm>
            <a:off x="179388" y="395288"/>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İçmenin Sonuçları: Hastalık Risklerinde Artış</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6853"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 name="TextBox 1"/>
          <p:cNvSpPr txBox="1"/>
          <p:nvPr/>
        </p:nvSpPr>
        <p:spPr>
          <a:xfrm>
            <a:off x="177800" y="1052513"/>
            <a:ext cx="8786813" cy="4857750"/>
          </a:xfrm>
          <a:prstGeom prst="rect">
            <a:avLst/>
          </a:prstGeom>
          <a:noFill/>
        </p:spPr>
        <p:txBody>
          <a:bodyPr>
            <a:spAutoFit/>
          </a:bodyPr>
          <a:lstStyle/>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Kalp krizi riski 1-4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Mesane kanseri riski 2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Prostat kanseri riski 2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Pankreas kanseri riski 2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Ülser riski 2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Bacak damarı hastalığı riski 2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Felç olma riski 2-22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Ağız kanseri riski 3-30 kat</a:t>
            </a:r>
          </a:p>
          <a:p>
            <a:pPr>
              <a:spcBef>
                <a:spcPts val="500"/>
              </a:spcBef>
              <a:spcAft>
                <a:spcPts val="500"/>
              </a:spcAft>
              <a:defRPr/>
            </a:pPr>
            <a:r>
              <a:rPr lang="tr-TR" sz="2700" b="1" dirty="0">
                <a:solidFill>
                  <a:prstClr val="white"/>
                </a:solidFill>
                <a:latin typeface="Calibri"/>
                <a:cs typeface="Arial" panose="020B0604020202020204" pitchFamily="34" charset="0"/>
              </a:rPr>
              <a:t>	daha fazladır.</a:t>
            </a:r>
          </a:p>
        </p:txBody>
      </p:sp>
      <p:grpSp>
        <p:nvGrpSpPr>
          <p:cNvPr id="206855" name="Group 9"/>
          <p:cNvGrpSpPr>
            <a:grpSpLocks/>
          </p:cNvGrpSpPr>
          <p:nvPr/>
        </p:nvGrpSpPr>
        <p:grpSpPr bwMode="auto">
          <a:xfrm>
            <a:off x="177800" y="6181725"/>
            <a:ext cx="8840788" cy="560388"/>
            <a:chOff x="177021" y="6181394"/>
            <a:chExt cx="8842103" cy="559974"/>
          </a:xfrm>
        </p:grpSpPr>
        <p:pic>
          <p:nvPicPr>
            <p:cNvPr id="20685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856" name="14 Dikdörtgen"/>
          <p:cNvSpPr>
            <a:spLocks noChangeArrowheads="1"/>
          </p:cNvSpPr>
          <p:nvPr/>
        </p:nvSpPr>
        <p:spPr bwMode="auto">
          <a:xfrm>
            <a:off x="8331200" y="5692775"/>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lgn="r"/>
            <a:r>
              <a:rPr lang="tr-TR" sz="2000">
                <a:solidFill>
                  <a:srgbClr val="FFFFFF"/>
                </a:solidFill>
                <a:latin typeface="Calibri" pitchFamily="34" charset="0"/>
                <a:cs typeface="Arial" charset="0"/>
              </a:rPr>
              <a:t>(1/3)</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7875" name="14 Dikdörtgen"/>
          <p:cNvSpPr>
            <a:spLocks noChangeArrowheads="1"/>
          </p:cNvSpPr>
          <p:nvPr/>
        </p:nvSpPr>
        <p:spPr bwMode="auto">
          <a:xfrm>
            <a:off x="179388" y="395288"/>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İçmenin Sonuçları: Hastalık Risklerinde Artış</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7877"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 name="TextBox 1"/>
          <p:cNvSpPr txBox="1"/>
          <p:nvPr/>
        </p:nvSpPr>
        <p:spPr>
          <a:xfrm>
            <a:off x="177800" y="1341438"/>
            <a:ext cx="8786813" cy="3770312"/>
          </a:xfrm>
          <a:prstGeom prst="rect">
            <a:avLst/>
          </a:prstGeom>
          <a:noFill/>
        </p:spPr>
        <p:txBody>
          <a:bodyPr>
            <a:spAutoFit/>
          </a:bodyPr>
          <a:lstStyle/>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Dil kanseri riski 4-33 kat </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Diş eti kanseri riski 5-14 kat </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Bademcik kanseri 7-11 kat </a:t>
            </a:r>
          </a:p>
          <a:p>
            <a:pPr marL="280988" indent="-280988">
              <a:spcBef>
                <a:spcPts val="500"/>
              </a:spcBef>
              <a:spcAft>
                <a:spcPts val="500"/>
              </a:spcAft>
              <a:buFont typeface="Wingdings" panose="05000000000000000000" pitchFamily="2" charset="2"/>
              <a:buChar char="§"/>
              <a:defRPr/>
            </a:pPr>
            <a:r>
              <a:rPr lang="tr-TR" sz="2700" b="1">
                <a:solidFill>
                  <a:prstClr val="white"/>
                </a:solidFill>
                <a:latin typeface="Calibri"/>
                <a:cs typeface="Arial" panose="020B0604020202020204" pitchFamily="34" charset="0"/>
              </a:rPr>
              <a:t>Yemek </a:t>
            </a:r>
            <a:r>
              <a:rPr lang="tr-TR" sz="2700" b="1" dirty="0">
                <a:solidFill>
                  <a:prstClr val="white"/>
                </a:solidFill>
                <a:latin typeface="Calibri"/>
                <a:cs typeface="Arial" panose="020B0604020202020204" pitchFamily="34" charset="0"/>
              </a:rPr>
              <a:t>borusu kanseri riski 8-10 kat </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Bronşit riski 10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Erkeklerde iktidarsızlık riski 10 kat</a:t>
            </a:r>
          </a:p>
          <a:p>
            <a:pPr>
              <a:spcBef>
                <a:spcPts val="500"/>
              </a:spcBef>
              <a:spcAft>
                <a:spcPts val="500"/>
              </a:spcAft>
              <a:defRPr/>
            </a:pPr>
            <a:r>
              <a:rPr lang="tr-TR" sz="2700" b="1" dirty="0">
                <a:solidFill>
                  <a:prstClr val="white"/>
                </a:solidFill>
                <a:latin typeface="Calibri"/>
                <a:cs typeface="Arial" panose="020B0604020202020204" pitchFamily="34" charset="0"/>
              </a:rPr>
              <a:t>		daha fazladır.</a:t>
            </a:r>
          </a:p>
        </p:txBody>
      </p:sp>
      <p:grpSp>
        <p:nvGrpSpPr>
          <p:cNvPr id="207879" name="Group 9"/>
          <p:cNvGrpSpPr>
            <a:grpSpLocks/>
          </p:cNvGrpSpPr>
          <p:nvPr/>
        </p:nvGrpSpPr>
        <p:grpSpPr bwMode="auto">
          <a:xfrm>
            <a:off x="177800" y="6181725"/>
            <a:ext cx="8840788" cy="560388"/>
            <a:chOff x="177021" y="6181394"/>
            <a:chExt cx="8842103" cy="559974"/>
          </a:xfrm>
        </p:grpSpPr>
        <p:pic>
          <p:nvPicPr>
            <p:cNvPr id="207881"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2"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3"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7880" name="14 Dikdörtgen"/>
          <p:cNvSpPr>
            <a:spLocks noChangeArrowheads="1"/>
          </p:cNvSpPr>
          <p:nvPr/>
        </p:nvSpPr>
        <p:spPr bwMode="auto">
          <a:xfrm>
            <a:off x="8331200" y="5692775"/>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lgn="r"/>
            <a:r>
              <a:rPr lang="tr-TR" sz="2000">
                <a:solidFill>
                  <a:srgbClr val="FFFFFF"/>
                </a:solidFill>
                <a:latin typeface="Calibri" pitchFamily="34" charset="0"/>
                <a:cs typeface="Arial" charset="0"/>
              </a:rPr>
              <a:t>(2/3)</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8899" name="14 Dikdörtgen"/>
          <p:cNvSpPr>
            <a:spLocks noChangeArrowheads="1"/>
          </p:cNvSpPr>
          <p:nvPr/>
        </p:nvSpPr>
        <p:spPr bwMode="auto">
          <a:xfrm>
            <a:off x="179388" y="395288"/>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İçmenin Sonuçları: Hastalık Risklerinde Artış</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8901"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 name="TextBox 1"/>
          <p:cNvSpPr txBox="1"/>
          <p:nvPr/>
        </p:nvSpPr>
        <p:spPr>
          <a:xfrm>
            <a:off x="177800" y="1341438"/>
            <a:ext cx="8786813" cy="4184650"/>
          </a:xfrm>
          <a:prstGeom prst="rect">
            <a:avLst/>
          </a:prstGeom>
          <a:noFill/>
        </p:spPr>
        <p:txBody>
          <a:bodyPr>
            <a:spAutoFit/>
          </a:bodyPr>
          <a:lstStyle/>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Kadınlarda kısırlık riski 10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Ani ölüm riski 10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Gırtlak kanseri 16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Rahim ağzı kanseri riski 16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Akciğer kanseri olma riski 22 kat</a:t>
            </a:r>
          </a:p>
          <a:p>
            <a:pPr marL="280988" indent="-280988">
              <a:spcBef>
                <a:spcPts val="500"/>
              </a:spcBef>
              <a:spcAft>
                <a:spcPts val="500"/>
              </a:spcAft>
              <a:buFont typeface="Wingdings" panose="05000000000000000000" pitchFamily="2" charset="2"/>
              <a:buChar char="§"/>
              <a:defRPr/>
            </a:pPr>
            <a:r>
              <a:rPr lang="tr-TR" sz="2700" b="1" dirty="0">
                <a:solidFill>
                  <a:prstClr val="white"/>
                </a:solidFill>
                <a:latin typeface="Calibri"/>
                <a:cs typeface="Arial" panose="020B0604020202020204" pitchFamily="34" charset="0"/>
              </a:rPr>
              <a:t>Sigara içenlerde içmeyenlere göre madde kullanma riski 22 kat </a:t>
            </a:r>
          </a:p>
          <a:p>
            <a:pPr>
              <a:spcBef>
                <a:spcPts val="500"/>
              </a:spcBef>
              <a:spcAft>
                <a:spcPts val="500"/>
              </a:spcAft>
              <a:defRPr/>
            </a:pPr>
            <a:r>
              <a:rPr lang="tr-TR" sz="2700" b="1" dirty="0">
                <a:solidFill>
                  <a:prstClr val="white"/>
                </a:solidFill>
                <a:latin typeface="Calibri"/>
                <a:cs typeface="Arial" panose="020B0604020202020204" pitchFamily="34" charset="0"/>
              </a:rPr>
              <a:t>		daha fazladır.</a:t>
            </a:r>
          </a:p>
        </p:txBody>
      </p:sp>
      <p:grpSp>
        <p:nvGrpSpPr>
          <p:cNvPr id="208903" name="Group 9"/>
          <p:cNvGrpSpPr>
            <a:grpSpLocks/>
          </p:cNvGrpSpPr>
          <p:nvPr/>
        </p:nvGrpSpPr>
        <p:grpSpPr bwMode="auto">
          <a:xfrm>
            <a:off x="177800" y="6181725"/>
            <a:ext cx="8840788" cy="560388"/>
            <a:chOff x="177021" y="6181394"/>
            <a:chExt cx="8842103" cy="559974"/>
          </a:xfrm>
        </p:grpSpPr>
        <p:pic>
          <p:nvPicPr>
            <p:cNvPr id="20890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8904" name="14 Dikdörtgen"/>
          <p:cNvSpPr>
            <a:spLocks noChangeArrowheads="1"/>
          </p:cNvSpPr>
          <p:nvPr/>
        </p:nvSpPr>
        <p:spPr bwMode="auto">
          <a:xfrm>
            <a:off x="8331200" y="5692775"/>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lgn="r"/>
            <a:r>
              <a:rPr lang="tr-TR" sz="2000">
                <a:solidFill>
                  <a:srgbClr val="FFFFFF"/>
                </a:solidFill>
                <a:latin typeface="Calibri" pitchFamily="34" charset="0"/>
                <a:cs typeface="Arial" charset="0"/>
              </a:rPr>
              <a:t>(3/3)</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2 İçerik Yer Tutucusu"/>
          <p:cNvSpPr>
            <a:spLocks noGrp="1"/>
          </p:cNvSpPr>
          <p:nvPr>
            <p:ph idx="1"/>
          </p:nvPr>
        </p:nvSpPr>
        <p:spPr>
          <a:xfrm>
            <a:off x="457200" y="357188"/>
            <a:ext cx="8229600" cy="5768975"/>
          </a:xfrm>
        </p:spPr>
        <p:txBody>
          <a:bodyPr/>
          <a:lstStyle/>
          <a:p>
            <a:pPr>
              <a:buFont typeface="Arial" charset="0"/>
              <a:buNone/>
            </a:pPr>
            <a:r>
              <a:rPr lang="tr-TR" smtClean="0"/>
              <a:t>	</a:t>
            </a:r>
            <a:r>
              <a:rPr lang="tr-TR" smtClean="0">
                <a:solidFill>
                  <a:schemeClr val="bg1"/>
                </a:solidFill>
              </a:rPr>
              <a:t>“</a:t>
            </a:r>
            <a:r>
              <a:rPr lang="tr-TR" sz="2800" smtClean="0">
                <a:solidFill>
                  <a:schemeClr val="bg1"/>
                </a:solidFill>
              </a:rPr>
              <a:t>…İçimde bir acı vardı. Bir yere dayanmak istiyordum. Beni zorluklara karşı koruyabilecek destek olabilecek, fırtınalar karşısında uçup gitmeme savrulmama engel olacak bir dayanağa…</a:t>
            </a:r>
          </a:p>
          <a:p>
            <a:pPr>
              <a:buFont typeface="Arial" charset="0"/>
              <a:buNone/>
            </a:pPr>
            <a:r>
              <a:rPr lang="tr-TR" sz="2800" smtClean="0">
                <a:solidFill>
                  <a:schemeClr val="bg1"/>
                </a:solidFill>
              </a:rPr>
              <a:t>	…Onunla sorunlarımı daha rahat bir şekilde çözebileceğimi düşünürken bir de baktım ki madde sorunun kendisi olmuş, ben de kuklası olmuştum. Artık beni o yönetmeye başlamıştı… Evet bir kukla olmuştum, pilli bir bebek gibiydim. İpim çekilmedikçe, pilim yenilenmedikçe hareketsizdim…  düşmüştüm…” (Ünlü, Evcin,2014: 76-77)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9923" name="14 Dikdörtgen"/>
          <p:cNvSpPr>
            <a:spLocks noChangeArrowheads="1"/>
          </p:cNvSpPr>
          <p:nvPr/>
        </p:nvSpPr>
        <p:spPr bwMode="auto">
          <a:xfrm>
            <a:off x="179388" y="395288"/>
            <a:ext cx="3975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Sigara Başlama Nedenleri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09925"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09926" name="TextBox 1"/>
          <p:cNvSpPr txBox="1">
            <a:spLocks noChangeArrowheads="1"/>
          </p:cNvSpPr>
          <p:nvPr/>
        </p:nvSpPr>
        <p:spPr bwMode="auto">
          <a:xfrm>
            <a:off x="177800" y="1341438"/>
            <a:ext cx="878681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Akran etkisi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Büyüdüğünü ispatlama isteği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Sigaranın kolay ulaşılabilirliği</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Rol modellerin sigara içici oluşu</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Medya</a:t>
            </a:r>
          </a:p>
          <a:p>
            <a:pPr eaLnBrk="1" hangingPunct="1">
              <a:spcBef>
                <a:spcPts val="500"/>
              </a:spcBef>
              <a:spcAft>
                <a:spcPts val="500"/>
              </a:spcAft>
              <a:buFont typeface="Wingdings" pitchFamily="2" charset="2"/>
              <a:buChar char="§"/>
            </a:pPr>
            <a:r>
              <a:rPr lang="tr-TR" sz="2700" b="1">
                <a:solidFill>
                  <a:srgbClr val="FFFFFF"/>
                </a:solidFill>
                <a:latin typeface="Calibri" pitchFamily="34" charset="0"/>
                <a:cs typeface="Arial" charset="0"/>
              </a:rPr>
              <a:t>Gizli reklâm ve promosyonlar</a:t>
            </a:r>
          </a:p>
        </p:txBody>
      </p:sp>
      <p:grpSp>
        <p:nvGrpSpPr>
          <p:cNvPr id="209927" name="Group 9"/>
          <p:cNvGrpSpPr>
            <a:grpSpLocks/>
          </p:cNvGrpSpPr>
          <p:nvPr/>
        </p:nvGrpSpPr>
        <p:grpSpPr bwMode="auto">
          <a:xfrm>
            <a:off x="177800" y="6181725"/>
            <a:ext cx="8840788" cy="560388"/>
            <a:chOff x="177021" y="6181394"/>
            <a:chExt cx="8842103" cy="559974"/>
          </a:xfrm>
        </p:grpSpPr>
        <p:pic>
          <p:nvPicPr>
            <p:cNvPr id="209928"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9"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2 İçerik Yer Tutucusu"/>
          <p:cNvSpPr>
            <a:spLocks noGrp="1"/>
          </p:cNvSpPr>
          <p:nvPr>
            <p:ph idx="1"/>
          </p:nvPr>
        </p:nvSpPr>
        <p:spPr/>
        <p:txBody>
          <a:bodyPr/>
          <a:lstStyle/>
          <a:p>
            <a:endParaRPr lang="tr-TR" smtClean="0"/>
          </a:p>
        </p:txBody>
      </p:sp>
      <p:pic>
        <p:nvPicPr>
          <p:cNvPr id="210947" name="Picture 7" descr="https://encrypted-tbn2.gstatic.com/images?q=tbn:ANd9GcSK8ridtLgXIn3HkHMCzKE0iOQNJymCV4WpdJHMgs8ntj5ZIz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03605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211971" name="2 İçerik Yer Tutucusu"/>
          <p:cNvSpPr>
            <a:spLocks noGrp="1"/>
          </p:cNvSpPr>
          <p:nvPr>
            <p:ph idx="1"/>
          </p:nvPr>
        </p:nvSpPr>
        <p:spPr/>
        <p:txBody>
          <a:bodyPr/>
          <a:lstStyle/>
          <a:p>
            <a:endParaRPr lang="tr-TR" smtClean="0"/>
          </a:p>
        </p:txBody>
      </p:sp>
      <p:pic>
        <p:nvPicPr>
          <p:cNvPr id="211972" name="Picture 5" descr="https://encrypted-tbn3.gstatic.com/images?q=tbn:ANd9GcQq4KQf8S0HhyXiVWSb8oDJZ6xZj3kOrPLzp1aNFAQq3ZXLdt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0163"/>
            <a:ext cx="9190037"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675"/>
            <a:ext cx="7239000" cy="588045"/>
          </a:xfrm>
        </p:spPr>
        <p:txBody>
          <a:bodyPr/>
          <a:lstStyle/>
          <a:p>
            <a:pPr>
              <a:defRPr/>
            </a:pPr>
            <a:r>
              <a:rPr lang="tr-TR" dirty="0" smtClean="0"/>
              <a:t>Ne yapmalı?</a:t>
            </a:r>
            <a:endParaRPr lang="tr-TR" dirty="0"/>
          </a:p>
        </p:txBody>
      </p:sp>
      <p:sp>
        <p:nvSpPr>
          <p:cNvPr id="212995" name="İçerik Yer Tutucusu 2"/>
          <p:cNvSpPr>
            <a:spLocks noGrp="1"/>
          </p:cNvSpPr>
          <p:nvPr>
            <p:ph idx="1"/>
          </p:nvPr>
        </p:nvSpPr>
        <p:spPr>
          <a:xfrm>
            <a:off x="457200" y="1052513"/>
            <a:ext cx="7239000" cy="5403850"/>
          </a:xfrm>
        </p:spPr>
        <p:txBody>
          <a:bodyPr/>
          <a:lstStyle/>
          <a:p>
            <a:r>
              <a:rPr lang="tr-TR" smtClean="0"/>
              <a:t>Hiç başlamamalı</a:t>
            </a:r>
          </a:p>
          <a:p>
            <a:r>
              <a:rPr lang="tr-TR" smtClean="0"/>
              <a:t>Hayır demesini bilmeli</a:t>
            </a:r>
          </a:p>
          <a:p>
            <a:r>
              <a:rPr lang="tr-TR" smtClean="0"/>
              <a:t>Bu tür zararlı ortam ve arkadaşlıklardan uzak durmalı, pozitif arkadaşlıklar edinmeli</a:t>
            </a:r>
          </a:p>
          <a:p>
            <a:r>
              <a:rPr lang="tr-TR" smtClean="0"/>
              <a:t>Spor yapmalı</a:t>
            </a:r>
          </a:p>
          <a:p>
            <a:r>
              <a:rPr lang="tr-TR" smtClean="0"/>
              <a:t>Sosyal etkinliklere katılmalı</a:t>
            </a:r>
          </a:p>
          <a:p>
            <a:r>
              <a:rPr lang="tr-TR" smtClean="0"/>
              <a:t>Dengeli-düzenli-sağlıklı beslenmeli</a:t>
            </a:r>
          </a:p>
          <a:p>
            <a:r>
              <a:rPr lang="tr-TR" smtClean="0"/>
              <a:t>Olumlu rol modeller bulmalı</a:t>
            </a:r>
          </a:p>
          <a:p>
            <a:r>
              <a:rPr lang="tr-TR" smtClean="0"/>
              <a:t>Güvenilir bir yetişkine (akraba, öğretmen) danışılmalı (arkadaşa değil)</a:t>
            </a:r>
          </a:p>
          <a:p>
            <a:r>
              <a:rPr lang="tr-TR" smtClean="0"/>
              <a:t>Gerekiyorsa profesyonel destek alınmalı</a:t>
            </a:r>
          </a:p>
          <a:p>
            <a:endParaRPr lang="tr-TR" smtClean="0"/>
          </a:p>
          <a:p>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Alkol BAĞIMLILIĞI</a:t>
            </a:r>
            <a:endParaRPr lang="tr-TR" dirty="0"/>
          </a:p>
        </p:txBody>
      </p:sp>
      <p:sp>
        <p:nvSpPr>
          <p:cNvPr id="275459" name="2 İçerik Yer Tutucusu"/>
          <p:cNvSpPr>
            <a:spLocks noGrp="1"/>
          </p:cNvSpPr>
          <p:nvPr>
            <p:ph idx="1"/>
          </p:nvPr>
        </p:nvSpPr>
        <p:spPr/>
        <p:txBody>
          <a:bodyPr/>
          <a:lstStyle/>
          <a:p>
            <a:pPr>
              <a:defRPr/>
            </a:pPr>
            <a:r>
              <a:rPr lang="tr-TR" u="sng" dirty="0" smtClean="0"/>
              <a:t>Dünya'da</a:t>
            </a:r>
            <a:r>
              <a:rPr lang="tr-TR" dirty="0" smtClean="0"/>
              <a:t>: </a:t>
            </a:r>
          </a:p>
          <a:p>
            <a:pPr>
              <a:defRPr/>
            </a:pPr>
            <a:r>
              <a:rPr lang="tr-TR" dirty="0" smtClean="0"/>
              <a:t>Cinayetlerin %85, </a:t>
            </a:r>
          </a:p>
          <a:p>
            <a:pPr>
              <a:defRPr/>
            </a:pPr>
            <a:r>
              <a:rPr lang="tr-TR" dirty="0" smtClean="0"/>
              <a:t>Tecavüzlerin %50, </a:t>
            </a:r>
          </a:p>
          <a:p>
            <a:pPr>
              <a:defRPr/>
            </a:pPr>
            <a:r>
              <a:rPr lang="tr-TR" dirty="0" smtClean="0"/>
              <a:t>Şiddet Olaylarının %50, </a:t>
            </a:r>
          </a:p>
          <a:p>
            <a:pPr>
              <a:defRPr/>
            </a:pPr>
            <a:r>
              <a:rPr lang="tr-TR" dirty="0" smtClean="0"/>
              <a:t>Ölümcül Trafik Kazalarının %65,</a:t>
            </a:r>
          </a:p>
          <a:p>
            <a:pPr>
              <a:defRPr/>
            </a:pPr>
            <a:r>
              <a:rPr lang="tr-TR" dirty="0" smtClean="0"/>
              <a:t> Aile içi kavga ve geçimsizliklerin %70 </a:t>
            </a:r>
          </a:p>
          <a:p>
            <a:pPr>
              <a:defRPr/>
            </a:pPr>
            <a:r>
              <a:rPr lang="tr-TR" dirty="0" smtClean="0"/>
              <a:t>ve sonradan görülen akıl hastalıklarının %60 </a:t>
            </a:r>
          </a:p>
          <a:p>
            <a:pPr marL="0" indent="0">
              <a:buFont typeface="Wingdings 2" pitchFamily="18" charset="2"/>
              <a:buNone/>
              <a:defRPr/>
            </a:pPr>
            <a:r>
              <a:rPr lang="tr-TR" dirty="0" smtClean="0"/>
              <a:t>oranında en etkili unsuru ya da sebebi </a:t>
            </a:r>
            <a:r>
              <a:rPr lang="tr-TR" dirty="0" err="1" smtClean="0"/>
              <a:t>ALKOL'dür</a:t>
            </a:r>
            <a:r>
              <a:rPr lang="tr-TR" dirty="0" smtClean="0"/>
              <a:t>!!!</a:t>
            </a:r>
          </a:p>
          <a:p>
            <a:pPr>
              <a:defRPr/>
            </a:pPr>
            <a:endParaRPr lang="tr-T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18" descr="TOX1_42_M_B_Surface"/>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495800" y="836613"/>
            <a:ext cx="4648200"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17" descr="NORMAL"/>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0" y="836613"/>
            <a:ext cx="4495800"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TextBox 2"/>
          <p:cNvSpPr txBox="1">
            <a:spLocks noChangeArrowheads="1"/>
          </p:cNvSpPr>
          <p:nvPr/>
        </p:nvSpPr>
        <p:spPr bwMode="auto">
          <a:xfrm>
            <a:off x="0" y="0"/>
            <a:ext cx="4648200" cy="568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tr-TR" altLang="tr-TR" sz="3100">
                <a:solidFill>
                  <a:srgbClr val="000000"/>
                </a:solidFill>
                <a:latin typeface="Andalus" pitchFamily="18" charset="-78"/>
                <a:cs typeface="Andalus" pitchFamily="18" charset="-78"/>
              </a:rPr>
              <a:t>Sağlıklı beyin </a:t>
            </a:r>
            <a:endParaRPr lang="en-US" altLang="tr-TR" sz="3100">
              <a:solidFill>
                <a:srgbClr val="000000"/>
              </a:solidFill>
              <a:latin typeface="Andalus" pitchFamily="18" charset="-78"/>
              <a:cs typeface="Andalus" pitchFamily="18" charset="-78"/>
            </a:endParaRPr>
          </a:p>
        </p:txBody>
      </p:sp>
      <p:sp>
        <p:nvSpPr>
          <p:cNvPr id="215045" name="TextBox 4"/>
          <p:cNvSpPr txBox="1">
            <a:spLocks noChangeArrowheads="1"/>
          </p:cNvSpPr>
          <p:nvPr/>
        </p:nvSpPr>
        <p:spPr bwMode="auto">
          <a:xfrm>
            <a:off x="4160838" y="0"/>
            <a:ext cx="4983162" cy="5699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altLang="tr-TR" sz="3100">
                <a:solidFill>
                  <a:srgbClr val="FF0000"/>
                </a:solidFill>
                <a:latin typeface="Andalus" pitchFamily="18" charset="-78"/>
                <a:cs typeface="Andalus" pitchFamily="18" charset="-78"/>
              </a:rPr>
              <a:t>Al</a:t>
            </a:r>
            <a:r>
              <a:rPr lang="tr-TR" altLang="tr-TR" sz="3100">
                <a:solidFill>
                  <a:srgbClr val="FF0000"/>
                </a:solidFill>
                <a:latin typeface="Andalus" pitchFamily="18" charset="-78"/>
                <a:cs typeface="Andalus" pitchFamily="18" charset="-78"/>
              </a:rPr>
              <a:t>kolun tahrip ettiği beyin</a:t>
            </a:r>
            <a:endParaRPr lang="en-US" altLang="tr-TR" sz="3100">
              <a:solidFill>
                <a:srgbClr val="FF0000"/>
              </a:solidFill>
              <a:latin typeface="Andalus" pitchFamily="18" charset="-78"/>
              <a:cs typeface="Andalus" pitchFamily="18" charset="-78"/>
            </a:endParaRPr>
          </a:p>
        </p:txBody>
      </p:sp>
      <p:sp>
        <p:nvSpPr>
          <p:cNvPr id="215046" name="Rectangle 9"/>
          <p:cNvSpPr>
            <a:spLocks noChangeArrowheads="1"/>
          </p:cNvSpPr>
          <p:nvPr/>
        </p:nvSpPr>
        <p:spPr bwMode="auto">
          <a:xfrm>
            <a:off x="0" y="6488113"/>
            <a:ext cx="9144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p>
            <a:pPr defTabSz="912813"/>
            <a:r>
              <a:rPr lang="en-US" altLang="tr-TR" sz="1700">
                <a:solidFill>
                  <a:srgbClr val="FFFFFF"/>
                </a:solidFill>
                <a:latin typeface="Andalus" pitchFamily="18" charset="-78"/>
                <a:cs typeface="Andalus" pitchFamily="18" charset="-78"/>
              </a:rPr>
              <a:t>Unchain your brain, Amen, D and Smith D; 2010, Mindworks Press.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ox(in)">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6067" name="14 Dikdörtgen"/>
          <p:cNvSpPr>
            <a:spLocks noChangeArrowheads="1"/>
          </p:cNvSpPr>
          <p:nvPr/>
        </p:nvSpPr>
        <p:spPr bwMode="auto">
          <a:xfrm>
            <a:off x="179388" y="395288"/>
            <a:ext cx="4329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Alkole Bağlı Zararlı Sonuçlar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6069"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16070" name="TextBox 1"/>
          <p:cNvSpPr txBox="1">
            <a:spLocks noChangeArrowheads="1"/>
          </p:cNvSpPr>
          <p:nvPr/>
        </p:nvSpPr>
        <p:spPr bwMode="auto">
          <a:xfrm>
            <a:off x="176213" y="1196975"/>
            <a:ext cx="8788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Sağlık kaybı</a:t>
            </a:r>
          </a:p>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Kaza ve yaralanmalar</a:t>
            </a:r>
          </a:p>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Şiddet uygulama ya da şiddete maruz kalma</a:t>
            </a:r>
          </a:p>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Cinayet</a:t>
            </a:r>
          </a:p>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İntihar</a:t>
            </a:r>
          </a:p>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Psikiyatrik sorunlar</a:t>
            </a:r>
          </a:p>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Sosyal ve ailevi sorunlar</a:t>
            </a:r>
          </a:p>
          <a:p>
            <a:pPr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İşgücü kaybı</a:t>
            </a:r>
          </a:p>
        </p:txBody>
      </p:sp>
      <p:grpSp>
        <p:nvGrpSpPr>
          <p:cNvPr id="216071" name="Group 8"/>
          <p:cNvGrpSpPr>
            <a:grpSpLocks/>
          </p:cNvGrpSpPr>
          <p:nvPr/>
        </p:nvGrpSpPr>
        <p:grpSpPr bwMode="auto">
          <a:xfrm>
            <a:off x="177800" y="6181725"/>
            <a:ext cx="8840788" cy="560388"/>
            <a:chOff x="177021" y="6181394"/>
            <a:chExt cx="8842103" cy="559974"/>
          </a:xfrm>
        </p:grpSpPr>
        <p:pic>
          <p:nvPicPr>
            <p:cNvPr id="21607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7091" name="14 Dikdörtgen"/>
          <p:cNvSpPr>
            <a:spLocks noChangeArrowheads="1"/>
          </p:cNvSpPr>
          <p:nvPr/>
        </p:nvSpPr>
        <p:spPr bwMode="auto">
          <a:xfrm>
            <a:off x="179388" y="395288"/>
            <a:ext cx="622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TBMM 2010 Türkiye Uyuşturucu Raporu </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7093"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17094" name="TextBox 1"/>
          <p:cNvSpPr txBox="1">
            <a:spLocks noChangeArrowheads="1"/>
          </p:cNvSpPr>
          <p:nvPr/>
        </p:nvSpPr>
        <p:spPr bwMode="auto">
          <a:xfrm>
            <a:off x="177800" y="1341438"/>
            <a:ext cx="878681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Alkol aldıktan sonra suç işleyenlerin</a:t>
            </a:r>
          </a:p>
          <a:p>
            <a:pPr marL="0" lvl="1" eaLnBrk="1" hangingPunct="1">
              <a:spcBef>
                <a:spcPts val="1000"/>
              </a:spcBef>
              <a:spcAft>
                <a:spcPts val="1000"/>
              </a:spcAft>
            </a:pPr>
            <a:r>
              <a:rPr lang="tr-TR" sz="2800" b="1" i="1">
                <a:solidFill>
                  <a:srgbClr val="FFFFFF"/>
                </a:solidFill>
                <a:latin typeface="Calibri" pitchFamily="34" charset="0"/>
                <a:cs typeface="Arial" charset="0"/>
              </a:rPr>
              <a:t>	% 54’ü cinayet suçu işliyor.</a:t>
            </a:r>
          </a:p>
          <a:p>
            <a:pPr marL="0" lvl="1" eaLnBrk="1" hangingPunct="1">
              <a:spcBef>
                <a:spcPts val="1000"/>
              </a:spcBef>
              <a:spcAft>
                <a:spcPts val="1000"/>
              </a:spcAft>
            </a:pPr>
            <a:endParaRPr lang="tr-TR" sz="2800" b="1">
              <a:solidFill>
                <a:srgbClr val="FFFFFF"/>
              </a:solidFill>
              <a:latin typeface="Calibri" pitchFamily="34" charset="0"/>
              <a:cs typeface="Arial" charset="0"/>
            </a:endParaRP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Uyuşturucu aldıktan sonra suç işleyenlerin </a:t>
            </a:r>
          </a:p>
          <a:p>
            <a:pPr marL="0" lvl="1" eaLnBrk="1" hangingPunct="1">
              <a:spcBef>
                <a:spcPts val="1000"/>
              </a:spcBef>
              <a:spcAft>
                <a:spcPts val="1000"/>
              </a:spcAft>
            </a:pPr>
            <a:r>
              <a:rPr lang="tr-TR" sz="2800" b="1" i="1">
                <a:solidFill>
                  <a:srgbClr val="FFFFFF"/>
                </a:solidFill>
                <a:latin typeface="Calibri" pitchFamily="34" charset="0"/>
                <a:cs typeface="Arial" charset="0"/>
              </a:rPr>
              <a:t>	% 47’si uyuşturucu ile ilgili suçlar,</a:t>
            </a:r>
          </a:p>
          <a:p>
            <a:pPr marL="0" lvl="1" eaLnBrk="1" hangingPunct="1">
              <a:spcBef>
                <a:spcPts val="1000"/>
              </a:spcBef>
              <a:spcAft>
                <a:spcPts val="1000"/>
              </a:spcAft>
            </a:pPr>
            <a:r>
              <a:rPr lang="tr-TR" sz="2800" b="1" i="1">
                <a:solidFill>
                  <a:srgbClr val="FFFFFF"/>
                </a:solidFill>
                <a:latin typeface="Calibri" pitchFamily="34" charset="0"/>
                <a:cs typeface="Arial" charset="0"/>
              </a:rPr>
              <a:t>	% 23’ü cinayet suçu işliyor.</a:t>
            </a:r>
          </a:p>
        </p:txBody>
      </p:sp>
      <p:grpSp>
        <p:nvGrpSpPr>
          <p:cNvPr id="217095" name="Group 8"/>
          <p:cNvGrpSpPr>
            <a:grpSpLocks/>
          </p:cNvGrpSpPr>
          <p:nvPr/>
        </p:nvGrpSpPr>
        <p:grpSpPr bwMode="auto">
          <a:xfrm>
            <a:off x="177800" y="6181725"/>
            <a:ext cx="8840788" cy="560388"/>
            <a:chOff x="177021" y="6181394"/>
            <a:chExt cx="8842103" cy="559974"/>
          </a:xfrm>
        </p:grpSpPr>
        <p:pic>
          <p:nvPicPr>
            <p:cNvPr id="21709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8"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8115"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graphicFrame>
        <p:nvGraphicFramePr>
          <p:cNvPr id="4" name="Diagram 3"/>
          <p:cNvGraphicFramePr/>
          <p:nvPr/>
        </p:nvGraphicFramePr>
        <p:xfrm>
          <a:off x="683568" y="692696"/>
          <a:ext cx="77768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8117" name="Group 6"/>
          <p:cNvGrpSpPr>
            <a:grpSpLocks/>
          </p:cNvGrpSpPr>
          <p:nvPr/>
        </p:nvGrpSpPr>
        <p:grpSpPr bwMode="auto">
          <a:xfrm>
            <a:off x="177800" y="6181725"/>
            <a:ext cx="8840788" cy="560388"/>
            <a:chOff x="177021" y="6181394"/>
            <a:chExt cx="8842103" cy="559974"/>
          </a:xfrm>
        </p:grpSpPr>
        <p:pic>
          <p:nvPicPr>
            <p:cNvPr id="218120"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1"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2"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8119" name="14 Dikdörtgen"/>
          <p:cNvSpPr>
            <a:spLocks noChangeArrowheads="1"/>
          </p:cNvSpPr>
          <p:nvPr/>
        </p:nvSpPr>
        <p:spPr bwMode="auto">
          <a:xfrm>
            <a:off x="179388" y="395288"/>
            <a:ext cx="2509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Sebep ve Sonuç</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19140"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grpSp>
        <p:nvGrpSpPr>
          <p:cNvPr id="219141" name="Group 8"/>
          <p:cNvGrpSpPr>
            <a:grpSpLocks/>
          </p:cNvGrpSpPr>
          <p:nvPr/>
        </p:nvGrpSpPr>
        <p:grpSpPr bwMode="auto">
          <a:xfrm>
            <a:off x="177800" y="6181725"/>
            <a:ext cx="8840788" cy="560388"/>
            <a:chOff x="177021" y="6181394"/>
            <a:chExt cx="8842103" cy="559974"/>
          </a:xfrm>
        </p:grpSpPr>
        <p:pic>
          <p:nvPicPr>
            <p:cNvPr id="21914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9142" name="Dikdörtgen 2"/>
          <p:cNvSpPr>
            <a:spLocks noChangeArrowheads="1"/>
          </p:cNvSpPr>
          <p:nvPr/>
        </p:nvSpPr>
        <p:spPr bwMode="auto">
          <a:xfrm>
            <a:off x="446088" y="188913"/>
            <a:ext cx="79200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Gençlerde Alkol Beyinde Dejenerasyona Neden Olur</a:t>
            </a:r>
          </a:p>
        </p:txBody>
      </p:sp>
      <p:sp>
        <p:nvSpPr>
          <p:cNvPr id="12" name="İçerik Yer Tutucusu 2"/>
          <p:cNvSpPr txBox="1">
            <a:spLocks/>
          </p:cNvSpPr>
          <p:nvPr/>
        </p:nvSpPr>
        <p:spPr bwMode="auto">
          <a:xfrm>
            <a:off x="457200" y="1412875"/>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0988" indent="-280988" algn="l" eaLnBrk="1" hangingPunct="1">
              <a:spcBef>
                <a:spcPts val="1000"/>
              </a:spcBef>
              <a:spcAft>
                <a:spcPts val="1000"/>
              </a:spcAft>
              <a:buFont typeface="Wingdings" panose="05000000000000000000" pitchFamily="2" charset="2"/>
              <a:buChar char="§"/>
              <a:defRPr/>
            </a:pPr>
            <a:r>
              <a:rPr lang="tr-TR" sz="2800" b="1" dirty="0" smtClean="0">
                <a:solidFill>
                  <a:prstClr val="white"/>
                </a:solidFill>
                <a:cs typeface="Arial" panose="020B0604020202020204" pitchFamily="34" charset="0"/>
              </a:rPr>
              <a:t>Beyin hücrelerinde </a:t>
            </a:r>
            <a:r>
              <a:rPr lang="tr-TR" sz="2800" b="1" dirty="0">
                <a:solidFill>
                  <a:prstClr val="white"/>
                </a:solidFill>
                <a:cs typeface="Arial" panose="020B0604020202020204" pitchFamily="34" charset="0"/>
              </a:rPr>
              <a:t>dejenerasyon yapar.</a:t>
            </a:r>
          </a:p>
          <a:p>
            <a:pPr marL="280988" indent="-280988" algn="l" eaLnBrk="1" hangingPunct="1">
              <a:spcBef>
                <a:spcPts val="1000"/>
              </a:spcBef>
              <a:spcAft>
                <a:spcPts val="1000"/>
              </a:spcAft>
              <a:buFont typeface="Wingdings" panose="05000000000000000000" pitchFamily="2" charset="2"/>
              <a:buChar char="§"/>
              <a:defRPr/>
            </a:pPr>
            <a:r>
              <a:rPr lang="tr-TR" sz="2800" b="1" dirty="0" smtClean="0">
                <a:solidFill>
                  <a:prstClr val="white"/>
                </a:solidFill>
                <a:cs typeface="Arial" panose="020B0604020202020204" pitchFamily="34" charset="0"/>
              </a:rPr>
              <a:t>Beyincik ve </a:t>
            </a:r>
            <a:r>
              <a:rPr lang="tr-TR" sz="2800" b="1" dirty="0" err="1" smtClean="0">
                <a:solidFill>
                  <a:prstClr val="white"/>
                </a:solidFill>
                <a:cs typeface="Arial" panose="020B0604020202020204" pitchFamily="34" charset="0"/>
              </a:rPr>
              <a:t>frontal</a:t>
            </a:r>
            <a:r>
              <a:rPr lang="tr-TR" sz="2800" b="1" dirty="0" smtClean="0">
                <a:solidFill>
                  <a:prstClr val="white"/>
                </a:solidFill>
                <a:cs typeface="Arial" panose="020B0604020202020204" pitchFamily="34" charset="0"/>
              </a:rPr>
              <a:t> kortekste ve </a:t>
            </a:r>
            <a:r>
              <a:rPr lang="tr-TR" sz="2800" b="1" dirty="0" err="1" smtClean="0">
                <a:solidFill>
                  <a:prstClr val="white"/>
                </a:solidFill>
                <a:cs typeface="Arial" panose="020B0604020202020204" pitchFamily="34" charset="0"/>
              </a:rPr>
              <a:t>temporal</a:t>
            </a:r>
            <a:r>
              <a:rPr lang="tr-TR" sz="2800" b="1" dirty="0" smtClean="0">
                <a:solidFill>
                  <a:prstClr val="white"/>
                </a:solidFill>
                <a:cs typeface="Arial" panose="020B0604020202020204" pitchFamily="34" charset="0"/>
              </a:rPr>
              <a:t> </a:t>
            </a:r>
            <a:r>
              <a:rPr lang="tr-TR" sz="2800" b="1" dirty="0" err="1" smtClean="0">
                <a:solidFill>
                  <a:prstClr val="white"/>
                </a:solidFill>
                <a:cs typeface="Arial" panose="020B0604020202020204" pitchFamily="34" charset="0"/>
              </a:rPr>
              <a:t>lob’da</a:t>
            </a:r>
            <a:r>
              <a:rPr lang="tr-TR" sz="2800" b="1" dirty="0" smtClean="0">
                <a:solidFill>
                  <a:prstClr val="white"/>
                </a:solidFill>
                <a:cs typeface="Arial" panose="020B0604020202020204" pitchFamily="34" charset="0"/>
              </a:rPr>
              <a:t> </a:t>
            </a:r>
            <a:r>
              <a:rPr lang="tr-TR" sz="2800" b="1" dirty="0">
                <a:solidFill>
                  <a:prstClr val="white"/>
                </a:solidFill>
                <a:cs typeface="Arial" panose="020B0604020202020204" pitchFamily="34" charset="0"/>
              </a:rPr>
              <a:t>dejenerasyon yapar</a:t>
            </a:r>
          </a:p>
          <a:p>
            <a:pPr marL="280988" indent="-280988" algn="l" eaLnBrk="1" hangingPunct="1">
              <a:spcBef>
                <a:spcPts val="1000"/>
              </a:spcBef>
              <a:spcAft>
                <a:spcPts val="1000"/>
              </a:spcAft>
              <a:buFont typeface="Wingdings" panose="05000000000000000000" pitchFamily="2" charset="2"/>
              <a:buChar char="§"/>
              <a:defRPr/>
            </a:pPr>
            <a:r>
              <a:rPr lang="tr-TR" sz="2800" b="1" dirty="0" err="1">
                <a:solidFill>
                  <a:prstClr val="white"/>
                </a:solidFill>
                <a:cs typeface="Arial" panose="020B0604020202020204" pitchFamily="34" charset="0"/>
              </a:rPr>
              <a:t>Hipokampusta</a:t>
            </a:r>
            <a:r>
              <a:rPr lang="tr-TR" sz="2800" b="1" dirty="0">
                <a:solidFill>
                  <a:prstClr val="white"/>
                </a:solidFill>
                <a:cs typeface="Arial" panose="020B0604020202020204" pitchFamily="34" charset="0"/>
              </a:rPr>
              <a:t> isimli bölgede kök hücrelerin çoğalmasını azaltarak sinir hücresi gelişimini baskılar. </a:t>
            </a:r>
          </a:p>
          <a:p>
            <a:pPr marL="280988" indent="-280988" algn="l" eaLnBrk="1" hangingPunct="1">
              <a:spcBef>
                <a:spcPts val="1000"/>
              </a:spcBef>
              <a:spcAft>
                <a:spcPts val="1000"/>
              </a:spcAft>
              <a:buFont typeface="Wingdings" panose="05000000000000000000" pitchFamily="2" charset="2"/>
              <a:buChar char="§"/>
              <a:defRPr/>
            </a:pPr>
            <a:r>
              <a:rPr lang="tr-TR" sz="2800" b="1" dirty="0">
                <a:solidFill>
                  <a:prstClr val="white"/>
                </a:solidFill>
                <a:cs typeface="Arial" panose="020B0604020202020204" pitchFamily="34" charset="0"/>
              </a:rPr>
              <a:t>Yeni doğan nöronların yaşam süresini de kısaltır.</a:t>
            </a:r>
          </a:p>
          <a:p>
            <a:pPr algn="r" eaLnBrk="1" hangingPunct="1">
              <a:spcBef>
                <a:spcPts val="1000"/>
              </a:spcBef>
              <a:spcAft>
                <a:spcPts val="1000"/>
              </a:spcAft>
              <a:defRPr/>
            </a:pPr>
            <a:r>
              <a:rPr lang="tr-TR" sz="2000" dirty="0">
                <a:solidFill>
                  <a:prstClr val="white"/>
                </a:solidFill>
                <a:latin typeface="Arial" panose="020B0604020202020204" pitchFamily="34" charset="0"/>
                <a:cs typeface="Arial" panose="020B0604020202020204" pitchFamily="34" charset="0"/>
              </a:rPr>
              <a:t>(</a:t>
            </a:r>
            <a:r>
              <a:rPr lang="tr-TR" sz="2000" dirty="0" err="1">
                <a:solidFill>
                  <a:prstClr val="white"/>
                </a:solidFill>
                <a:latin typeface="Arial" panose="020B0604020202020204" pitchFamily="34" charset="0"/>
                <a:cs typeface="Arial" panose="020B0604020202020204" pitchFamily="34" charset="0"/>
              </a:rPr>
              <a:t>Nixon</a:t>
            </a:r>
            <a:r>
              <a:rPr lang="tr-TR" sz="2000" dirty="0">
                <a:solidFill>
                  <a:prstClr val="white"/>
                </a:solidFill>
                <a:latin typeface="Arial" panose="020B0604020202020204" pitchFamily="34" charset="0"/>
                <a:cs typeface="Arial" panose="020B0604020202020204" pitchFamily="34" charset="0"/>
              </a:rPr>
              <a:t> et al.  </a:t>
            </a:r>
            <a:r>
              <a:rPr lang="tr-TR" sz="2000" dirty="0" err="1">
                <a:solidFill>
                  <a:prstClr val="white"/>
                </a:solidFill>
                <a:latin typeface="Arial" panose="020B0604020202020204" pitchFamily="34" charset="0"/>
                <a:cs typeface="Arial" panose="020B0604020202020204" pitchFamily="34" charset="0"/>
              </a:rPr>
              <a:t>Alcohol</a:t>
            </a:r>
            <a:r>
              <a:rPr lang="tr-TR" sz="2000" dirty="0">
                <a:solidFill>
                  <a:prstClr val="white"/>
                </a:solidFill>
                <a:latin typeface="Arial" panose="020B0604020202020204" pitchFamily="34" charset="0"/>
                <a:cs typeface="Arial" panose="020B0604020202020204" pitchFamily="34" charset="0"/>
              </a:rPr>
              <a:t> 2010)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dirty="0" smtClean="0"/>
              <a:t>Zararlı alışkanlık ne demektir?</a:t>
            </a:r>
            <a:endParaRPr lang="tr-TR" dirty="0"/>
          </a:p>
        </p:txBody>
      </p:sp>
      <p:sp>
        <p:nvSpPr>
          <p:cNvPr id="192515" name="2 İçerik Yer Tutucusu"/>
          <p:cNvSpPr>
            <a:spLocks noGrp="1"/>
          </p:cNvSpPr>
          <p:nvPr>
            <p:ph idx="1"/>
          </p:nvPr>
        </p:nvSpPr>
        <p:spPr/>
        <p:txBody>
          <a:bodyPr/>
          <a:lstStyle/>
          <a:p>
            <a:pPr>
              <a:buFont typeface="Wingdings 2" pitchFamily="18" charset="2"/>
              <a:buNone/>
            </a:pPr>
            <a:r>
              <a:rPr lang="tr-TR" smtClean="0"/>
              <a:t>      Bir alışkanlık (sürekli hale gelmiş davranış) size, ailenize, çevrenize ve yaşadığınız doğaya zarar veriyorsa, bu zararlı alışkanlıktır.</a:t>
            </a:r>
          </a:p>
          <a:p>
            <a:pPr>
              <a:buFont typeface="Wingdings 2" pitchFamily="18" charset="2"/>
              <a:buNone/>
            </a:pPr>
            <a:r>
              <a:rPr lang="tr-TR" smtClean="0"/>
              <a:t>      Zarar verme, bireysel, psikolojik, sosyal, bedensel, duygusal gelişiminizi engellemek şeklinde olup, yaşam kalitenizi düşürür.</a:t>
            </a:r>
          </a:p>
          <a:p>
            <a:pPr>
              <a:buFont typeface="Wingdings 2" pitchFamily="18" charset="2"/>
              <a:buNone/>
            </a:pPr>
            <a:r>
              <a:rPr lang="tr-TR" smtClean="0"/>
              <a:t>       Ekonomik kayıp, zaman kaybı, enerji kaybı, prestij-itibar kaybı, emek kaybı duygusal-psikolojik kayıplara neden olur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0163" name="14 Dikdörtgen"/>
          <p:cNvSpPr>
            <a:spLocks noChangeArrowheads="1"/>
          </p:cNvSpPr>
          <p:nvPr/>
        </p:nvSpPr>
        <p:spPr bwMode="auto">
          <a:xfrm>
            <a:off x="179388" y="395288"/>
            <a:ext cx="5049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Türkiye’de Alkole Harcanan Para </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20165"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 name="TextBox 1"/>
          <p:cNvSpPr txBox="1"/>
          <p:nvPr/>
        </p:nvSpPr>
        <p:spPr>
          <a:xfrm>
            <a:off x="177800" y="1341438"/>
            <a:ext cx="8786813" cy="3959225"/>
          </a:xfrm>
          <a:prstGeom prst="rect">
            <a:avLst/>
          </a:prstGeom>
          <a:noFill/>
        </p:spPr>
        <p:txBody>
          <a:bodyPr>
            <a:spAutoFit/>
          </a:bodyPr>
          <a:lstStyle/>
          <a:p>
            <a:pPr>
              <a:spcBef>
                <a:spcPts val="1000"/>
              </a:spcBef>
              <a:spcAft>
                <a:spcPts val="1000"/>
              </a:spcAft>
              <a:defRPr/>
            </a:pPr>
            <a:r>
              <a:rPr lang="tr-TR" sz="2800" b="1" dirty="0">
                <a:solidFill>
                  <a:prstClr val="white"/>
                </a:solidFill>
                <a:latin typeface="Calibri"/>
                <a:cs typeface="Arial" panose="020B0604020202020204" pitchFamily="34" charset="0"/>
              </a:rPr>
              <a:t>    </a:t>
            </a:r>
            <a:r>
              <a:rPr lang="fi-FI" sz="2800" b="1" dirty="0">
                <a:solidFill>
                  <a:prstClr val="white"/>
                </a:solidFill>
                <a:latin typeface="Calibri"/>
                <a:cs typeface="Arial" panose="020B0604020202020204" pitchFamily="34" charset="0"/>
              </a:rPr>
              <a:t>Aile bütçesinin</a:t>
            </a:r>
          </a:p>
          <a:p>
            <a:pPr marL="280988" indent="-280988">
              <a:spcBef>
                <a:spcPts val="1000"/>
              </a:spcBef>
              <a:spcAft>
                <a:spcPts val="1000"/>
              </a:spcAft>
              <a:buFont typeface="Wingdings" panose="05000000000000000000" pitchFamily="2" charset="2"/>
              <a:buChar char="§"/>
              <a:defRPr/>
            </a:pPr>
            <a:r>
              <a:rPr lang="fi-FI" sz="2800" b="1" dirty="0">
                <a:solidFill>
                  <a:prstClr val="white"/>
                </a:solidFill>
                <a:latin typeface="Calibri"/>
                <a:cs typeface="Arial" panose="020B0604020202020204" pitchFamily="34" charset="0"/>
              </a:rPr>
              <a:t>2004 	%4.3</a:t>
            </a:r>
          </a:p>
          <a:p>
            <a:pPr marL="280988" indent="-280988">
              <a:spcBef>
                <a:spcPts val="1000"/>
              </a:spcBef>
              <a:spcAft>
                <a:spcPts val="1000"/>
              </a:spcAft>
              <a:buFont typeface="Wingdings" panose="05000000000000000000" pitchFamily="2" charset="2"/>
              <a:buChar char="§"/>
              <a:defRPr/>
            </a:pPr>
            <a:r>
              <a:rPr lang="fi-FI" sz="2800" b="1" dirty="0">
                <a:solidFill>
                  <a:prstClr val="white"/>
                </a:solidFill>
                <a:latin typeface="Calibri"/>
                <a:cs typeface="Arial" panose="020B0604020202020204" pitchFamily="34" charset="0"/>
              </a:rPr>
              <a:t>2005 	%4.1</a:t>
            </a:r>
          </a:p>
          <a:p>
            <a:pPr marL="280988" indent="-280988">
              <a:spcBef>
                <a:spcPts val="1000"/>
              </a:spcBef>
              <a:spcAft>
                <a:spcPts val="1000"/>
              </a:spcAft>
              <a:buFont typeface="Wingdings" panose="05000000000000000000" pitchFamily="2" charset="2"/>
              <a:buChar char="§"/>
              <a:defRPr/>
            </a:pPr>
            <a:r>
              <a:rPr lang="fi-FI" sz="2800" b="1" dirty="0">
                <a:solidFill>
                  <a:prstClr val="white"/>
                </a:solidFill>
                <a:latin typeface="Calibri"/>
                <a:cs typeface="Arial" panose="020B0604020202020204" pitchFamily="34" charset="0"/>
              </a:rPr>
              <a:t>2006 	%4.1</a:t>
            </a:r>
          </a:p>
          <a:p>
            <a:pPr marL="280988" indent="-280988">
              <a:spcBef>
                <a:spcPts val="1000"/>
              </a:spcBef>
              <a:spcAft>
                <a:spcPts val="1000"/>
              </a:spcAft>
              <a:buFont typeface="Wingdings" panose="05000000000000000000" pitchFamily="2" charset="2"/>
              <a:buChar char="§"/>
              <a:defRPr/>
            </a:pPr>
            <a:r>
              <a:rPr lang="fi-FI" sz="2800" b="1" dirty="0">
                <a:solidFill>
                  <a:prstClr val="white"/>
                </a:solidFill>
                <a:latin typeface="Calibri"/>
                <a:cs typeface="Arial" panose="020B0604020202020204" pitchFamily="34" charset="0"/>
              </a:rPr>
              <a:t>2007 	%4.3</a:t>
            </a:r>
          </a:p>
          <a:p>
            <a:pPr marL="280988" indent="-280988">
              <a:spcBef>
                <a:spcPts val="1000"/>
              </a:spcBef>
              <a:spcAft>
                <a:spcPts val="1000"/>
              </a:spcAft>
              <a:buFont typeface="Wingdings" panose="05000000000000000000" pitchFamily="2" charset="2"/>
              <a:buChar char="§"/>
              <a:defRPr/>
            </a:pPr>
            <a:r>
              <a:rPr lang="fi-FI" sz="2800" b="1" dirty="0">
                <a:solidFill>
                  <a:prstClr val="white"/>
                </a:solidFill>
                <a:latin typeface="Calibri"/>
                <a:cs typeface="Arial" panose="020B0604020202020204" pitchFamily="34" charset="0"/>
              </a:rPr>
              <a:t>2008 	%3.8</a:t>
            </a:r>
          </a:p>
        </p:txBody>
      </p:sp>
      <p:sp>
        <p:nvSpPr>
          <p:cNvPr id="220167" name="TextBox 8"/>
          <p:cNvSpPr txBox="1">
            <a:spLocks noChangeArrowheads="1"/>
          </p:cNvSpPr>
          <p:nvPr/>
        </p:nvSpPr>
        <p:spPr bwMode="auto">
          <a:xfrm>
            <a:off x="177800" y="5570538"/>
            <a:ext cx="885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sz="2400">
                <a:solidFill>
                  <a:srgbClr val="FFFFFF"/>
                </a:solidFill>
                <a:latin typeface="Calibri" pitchFamily="34" charset="0"/>
                <a:cs typeface="Arial" charset="0"/>
              </a:rPr>
              <a:t>Kaynak: TUIK 2009</a:t>
            </a:r>
          </a:p>
        </p:txBody>
      </p:sp>
      <p:grpSp>
        <p:nvGrpSpPr>
          <p:cNvPr id="220168" name="Group 9"/>
          <p:cNvGrpSpPr>
            <a:grpSpLocks/>
          </p:cNvGrpSpPr>
          <p:nvPr/>
        </p:nvGrpSpPr>
        <p:grpSpPr bwMode="auto">
          <a:xfrm>
            <a:off x="177800" y="6181725"/>
            <a:ext cx="8840788" cy="560388"/>
            <a:chOff x="177021" y="6181394"/>
            <a:chExt cx="8842103" cy="559974"/>
          </a:xfrm>
        </p:grpSpPr>
        <p:pic>
          <p:nvPicPr>
            <p:cNvPr id="220169"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70"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7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Başlık 1"/>
          <p:cNvSpPr>
            <a:spLocks noGrp="1"/>
          </p:cNvSpPr>
          <p:nvPr>
            <p:ph type="title"/>
          </p:nvPr>
        </p:nvSpPr>
        <p:spPr/>
        <p:txBody>
          <a:bodyPr/>
          <a:lstStyle/>
          <a:p>
            <a:r>
              <a:rPr lang="tr-TR" smtClean="0">
                <a:solidFill>
                  <a:schemeClr val="bg1"/>
                </a:solidFill>
              </a:rPr>
              <a:t>Ne yapmalı</a:t>
            </a:r>
          </a:p>
        </p:txBody>
      </p:sp>
      <p:sp>
        <p:nvSpPr>
          <p:cNvPr id="221187" name="İçerik Yer Tutucusu 2"/>
          <p:cNvSpPr>
            <a:spLocks noGrp="1"/>
          </p:cNvSpPr>
          <p:nvPr>
            <p:ph idx="1"/>
          </p:nvPr>
        </p:nvSpPr>
        <p:spPr/>
        <p:txBody>
          <a:bodyPr/>
          <a:lstStyle/>
          <a:p>
            <a:r>
              <a:rPr lang="tr-TR" smtClean="0">
                <a:solidFill>
                  <a:schemeClr val="bg1"/>
                </a:solidFill>
              </a:rPr>
              <a:t>Alkollü her türlü içecekten, her zaman uzak durmalı</a:t>
            </a:r>
          </a:p>
          <a:p>
            <a:r>
              <a:rPr lang="tr-TR" smtClean="0">
                <a:solidFill>
                  <a:schemeClr val="bg1"/>
                </a:solidFill>
              </a:rPr>
              <a:t>Zararların farkında olmalı ve en büyük zararı gençlere verdiği unutulmamalı</a:t>
            </a:r>
          </a:p>
          <a:p>
            <a:r>
              <a:rPr lang="tr-TR" smtClean="0">
                <a:solidFill>
                  <a:schemeClr val="bg1"/>
                </a:solidFill>
              </a:rPr>
              <a:t>Sağlıklı yaşam ilkelerine uyulmalı</a:t>
            </a:r>
          </a:p>
          <a:p>
            <a:r>
              <a:rPr lang="tr-TR" smtClean="0">
                <a:solidFill>
                  <a:schemeClr val="bg1"/>
                </a:solidFill>
              </a:rPr>
              <a:t>Sportif ve sosyal ve kültürel faaliyetlere katılmalı</a:t>
            </a:r>
          </a:p>
          <a:p>
            <a:r>
              <a:rPr lang="tr-TR" smtClean="0">
                <a:solidFill>
                  <a:schemeClr val="bg1"/>
                </a:solidFill>
              </a:rPr>
              <a:t>Gerektiğinde yetişkin-uzman görüşü alınmalı</a:t>
            </a:r>
          </a:p>
          <a:p>
            <a:endParaRPr lang="tr-TR" smtClean="0"/>
          </a:p>
          <a:p>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MADDE BAĞIMLILIĞI</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2 İçerik Yer Tutucusu"/>
          <p:cNvSpPr>
            <a:spLocks noGrp="1"/>
          </p:cNvSpPr>
          <p:nvPr>
            <p:ph idx="1"/>
          </p:nvPr>
        </p:nvSpPr>
        <p:spPr>
          <a:xfrm>
            <a:off x="457200" y="428625"/>
            <a:ext cx="8229600" cy="6143625"/>
          </a:xfrm>
        </p:spPr>
        <p:txBody>
          <a:bodyPr/>
          <a:lstStyle/>
          <a:p>
            <a:pPr>
              <a:buFont typeface="Arial" charset="0"/>
              <a:buNone/>
            </a:pPr>
            <a:r>
              <a:rPr lang="tr-TR" smtClean="0"/>
              <a:t>		</a:t>
            </a:r>
            <a:r>
              <a:rPr lang="tr-TR" smtClean="0">
                <a:solidFill>
                  <a:schemeClr val="bg1"/>
                </a:solidFill>
              </a:rPr>
              <a:t>“</a:t>
            </a:r>
            <a:r>
              <a:rPr lang="tr-TR" sz="2800" smtClean="0">
                <a:solidFill>
                  <a:schemeClr val="bg1"/>
                </a:solidFill>
              </a:rPr>
              <a:t>Temiz kalmaya çalışanlar… benim gibi bir şekilde madde kullanmış, ve sonunda bağımlılığın farkına varmış çok az insandan, tedaviye girmiş ve sonrasında bağımlı olma endişesini iliklerine kadar içinde taşıyan kişilerin kendilerine yakıştırdıkları isim…</a:t>
            </a:r>
          </a:p>
          <a:p>
            <a:pPr>
              <a:buFont typeface="Arial" charset="0"/>
              <a:buNone/>
            </a:pPr>
            <a:r>
              <a:rPr lang="tr-TR" sz="2800" smtClean="0">
                <a:solidFill>
                  <a:schemeClr val="bg1"/>
                </a:solidFill>
              </a:rPr>
              <a:t>		Bağımlılık yapıcı maddeleri kullanan gençlerin birçoğu, ben de dahil kendi güçsüzlüklerimizi aşmak, problemlerimizin üstesinden gelmek ve arkadaşlarımızla birlikte kendimizi güvende hissetmek için madde kullanmıştık… (Ünlü, Evcin, 2014:75)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42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9" name="TextBox 6"/>
          <p:cNvSpPr txBox="1">
            <a:spLocks noChangeArrowheads="1"/>
          </p:cNvSpPr>
          <p:nvPr/>
        </p:nvSpPr>
        <p:spPr bwMode="auto">
          <a:xfrm>
            <a:off x="127000" y="212725"/>
            <a:ext cx="3530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sz="5400">
                <a:solidFill>
                  <a:srgbClr val="000000"/>
                </a:solidFill>
                <a:latin typeface="Calibri" pitchFamily="34" charset="0"/>
              </a:rPr>
              <a:t>Gençler</a:t>
            </a:r>
          </a:p>
          <a:p>
            <a:pPr algn="r" eaLnBrk="1" hangingPunct="1"/>
            <a:r>
              <a:rPr lang="tr-TR" sz="5400">
                <a:solidFill>
                  <a:srgbClr val="000000"/>
                </a:solidFill>
                <a:latin typeface="Calibri" pitchFamily="34" charset="0"/>
              </a:rPr>
              <a:t>Bağımlılık</a:t>
            </a:r>
          </a:p>
          <a:p>
            <a:pPr algn="r" eaLnBrk="1" hangingPunct="1"/>
            <a:r>
              <a:rPr lang="tr-TR" sz="5400">
                <a:solidFill>
                  <a:srgbClr val="000000"/>
                </a:solidFill>
                <a:latin typeface="Calibri" pitchFamily="34" charset="0"/>
              </a:rPr>
              <a:t>Yapıcı</a:t>
            </a:r>
          </a:p>
          <a:p>
            <a:pPr algn="r" eaLnBrk="1" hangingPunct="1"/>
            <a:r>
              <a:rPr lang="tr-TR" sz="5400">
                <a:solidFill>
                  <a:srgbClr val="000000"/>
                </a:solidFill>
                <a:latin typeface="Calibri" pitchFamily="34" charset="0"/>
              </a:rPr>
              <a:t>Maddeleri</a:t>
            </a:r>
          </a:p>
          <a:p>
            <a:pPr algn="r" eaLnBrk="1" hangingPunct="1"/>
            <a:r>
              <a:rPr lang="tr-TR" sz="5400">
                <a:solidFill>
                  <a:srgbClr val="000000"/>
                </a:solidFill>
                <a:latin typeface="Calibri" pitchFamily="34" charset="0"/>
              </a:rPr>
              <a:t>Neden</a:t>
            </a:r>
          </a:p>
          <a:p>
            <a:pPr algn="r" eaLnBrk="1" hangingPunct="1"/>
            <a:r>
              <a:rPr lang="tr-TR" sz="5400">
                <a:solidFill>
                  <a:srgbClr val="000000"/>
                </a:solidFill>
                <a:latin typeface="Calibri" pitchFamily="34" charset="0"/>
              </a:rPr>
              <a:t>Deniyorlar?</a:t>
            </a:r>
          </a:p>
        </p:txBody>
      </p:sp>
      <p:sp>
        <p:nvSpPr>
          <p:cNvPr id="224260" name="TextBox 8"/>
          <p:cNvSpPr txBox="1">
            <a:spLocks noChangeArrowheads="1"/>
          </p:cNvSpPr>
          <p:nvPr/>
        </p:nvSpPr>
        <p:spPr bwMode="auto">
          <a:xfrm>
            <a:off x="4267200" y="374650"/>
            <a:ext cx="44577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Font typeface="Wingdings" pitchFamily="2" charset="2"/>
              <a:buChar char="Ø"/>
            </a:pPr>
            <a:r>
              <a:rPr lang="tr-TR" sz="2800">
                <a:solidFill>
                  <a:srgbClr val="000000"/>
                </a:solidFill>
                <a:latin typeface="Calibri" pitchFamily="34" charset="0"/>
              </a:rPr>
              <a:t>Merak</a:t>
            </a:r>
          </a:p>
          <a:p>
            <a:pPr eaLnBrk="1" hangingPunct="1">
              <a:lnSpc>
                <a:spcPct val="150000"/>
              </a:lnSpc>
              <a:buFont typeface="Wingdings" pitchFamily="2" charset="2"/>
              <a:buChar char="Ø"/>
            </a:pPr>
            <a:r>
              <a:rPr lang="tr-TR" sz="2800">
                <a:solidFill>
                  <a:srgbClr val="000000"/>
                </a:solidFill>
                <a:latin typeface="Calibri" pitchFamily="34" charset="0"/>
              </a:rPr>
              <a:t>Sınırlarını aşma çabası</a:t>
            </a:r>
          </a:p>
          <a:p>
            <a:pPr eaLnBrk="1" hangingPunct="1">
              <a:lnSpc>
                <a:spcPct val="150000"/>
              </a:lnSpc>
              <a:buFont typeface="Wingdings" pitchFamily="2" charset="2"/>
              <a:buChar char="Ø"/>
            </a:pPr>
            <a:r>
              <a:rPr lang="tr-TR" sz="2800">
                <a:solidFill>
                  <a:srgbClr val="000000"/>
                </a:solidFill>
                <a:latin typeface="Calibri" pitchFamily="34" charset="0"/>
              </a:rPr>
              <a:t>Asilik</a:t>
            </a:r>
          </a:p>
          <a:p>
            <a:pPr eaLnBrk="1" hangingPunct="1">
              <a:lnSpc>
                <a:spcPct val="150000"/>
              </a:lnSpc>
              <a:buFont typeface="Wingdings" pitchFamily="2" charset="2"/>
              <a:buChar char="Ø"/>
            </a:pPr>
            <a:r>
              <a:rPr lang="tr-TR" sz="2800">
                <a:solidFill>
                  <a:srgbClr val="000000"/>
                </a:solidFill>
                <a:latin typeface="Calibri" pitchFamily="34" charset="0"/>
              </a:rPr>
              <a:t>Farklı olma dürtüsü</a:t>
            </a:r>
          </a:p>
          <a:p>
            <a:pPr eaLnBrk="1" hangingPunct="1">
              <a:lnSpc>
                <a:spcPct val="150000"/>
              </a:lnSpc>
              <a:buFont typeface="Wingdings" pitchFamily="2" charset="2"/>
              <a:buChar char="Ø"/>
            </a:pPr>
            <a:r>
              <a:rPr lang="tr-TR" sz="2800">
                <a:solidFill>
                  <a:srgbClr val="000000"/>
                </a:solidFill>
                <a:latin typeface="Calibri" pitchFamily="34" charset="0"/>
              </a:rPr>
              <a:t>Arkadaşlarına uyma</a:t>
            </a:r>
          </a:p>
          <a:p>
            <a:pPr eaLnBrk="1" hangingPunct="1">
              <a:buFont typeface="Wingdings" pitchFamily="2" charset="2"/>
              <a:buChar char="Ø"/>
            </a:pPr>
            <a:r>
              <a:rPr lang="tr-TR" sz="2800">
                <a:solidFill>
                  <a:srgbClr val="000000"/>
                </a:solidFill>
                <a:latin typeface="Calibri" pitchFamily="34" charset="0"/>
              </a:rPr>
              <a:t>Gruptan kopmaktan çekinme</a:t>
            </a:r>
          </a:p>
          <a:p>
            <a:pPr eaLnBrk="1" hangingPunct="1">
              <a:buFont typeface="Wingdings" pitchFamily="2" charset="2"/>
              <a:buChar char="Ø"/>
            </a:pPr>
            <a:r>
              <a:rPr lang="tr-TR" sz="2800">
                <a:solidFill>
                  <a:srgbClr val="000000"/>
                </a:solidFill>
                <a:latin typeface="Calibri" pitchFamily="34" charset="0"/>
              </a:rPr>
              <a:t>Sorunlarını çözebileceğini zannetme</a:t>
            </a:r>
          </a:p>
          <a:p>
            <a:pPr eaLnBrk="1" hangingPunct="1">
              <a:lnSpc>
                <a:spcPct val="150000"/>
              </a:lnSpc>
              <a:buFont typeface="Wingdings" pitchFamily="2" charset="2"/>
              <a:buChar char="Ø"/>
            </a:pPr>
            <a:r>
              <a:rPr lang="tr-TR" sz="2800">
                <a:solidFill>
                  <a:srgbClr val="000000"/>
                </a:solidFill>
                <a:latin typeface="Calibri" pitchFamily="34" charset="0"/>
              </a:rPr>
              <a:t>Sorunlarını unutmak isteği</a:t>
            </a:r>
          </a:p>
          <a:p>
            <a:pPr eaLnBrk="1" hangingPunct="1">
              <a:lnSpc>
                <a:spcPct val="150000"/>
              </a:lnSpc>
              <a:buFont typeface="Wingdings" pitchFamily="2" charset="2"/>
              <a:buChar char="Ø"/>
            </a:pPr>
            <a:r>
              <a:rPr lang="tr-TR" sz="2800">
                <a:solidFill>
                  <a:srgbClr val="000000"/>
                </a:solidFill>
                <a:latin typeface="Calibri" pitchFamily="34" charset="0"/>
              </a:rPr>
              <a:t>iddialı olma</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0" y="6019789"/>
            <a:ext cx="1282700" cy="721519"/>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1392238" y="19050"/>
            <a:ext cx="1290638" cy="3698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tr-TR" dirty="0">
                <a:solidFill>
                  <a:prstClr val="white"/>
                </a:solidFill>
              </a:rPr>
              <a:t>Sayfa 8-9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2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TextBox 6"/>
          <p:cNvSpPr txBox="1">
            <a:spLocks noChangeArrowheads="1"/>
          </p:cNvSpPr>
          <p:nvPr/>
        </p:nvSpPr>
        <p:spPr bwMode="auto">
          <a:xfrm>
            <a:off x="127000" y="327025"/>
            <a:ext cx="3530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sz="5400">
                <a:solidFill>
                  <a:srgbClr val="000000"/>
                </a:solidFill>
                <a:latin typeface="Calibri" pitchFamily="34" charset="0"/>
              </a:rPr>
              <a:t>Beyin ve</a:t>
            </a:r>
          </a:p>
          <a:p>
            <a:pPr algn="r" eaLnBrk="1" hangingPunct="1"/>
            <a:r>
              <a:rPr lang="tr-TR" sz="5400">
                <a:solidFill>
                  <a:srgbClr val="000000"/>
                </a:solidFill>
                <a:latin typeface="Calibri" pitchFamily="34" charset="0"/>
              </a:rPr>
              <a:t>Madde</a:t>
            </a:r>
          </a:p>
          <a:p>
            <a:pPr algn="r" eaLnBrk="1" hangingPunct="1"/>
            <a:r>
              <a:rPr lang="tr-TR" sz="5400">
                <a:solidFill>
                  <a:srgbClr val="000000"/>
                </a:solidFill>
                <a:latin typeface="Calibri" pitchFamily="34" charset="0"/>
              </a:rPr>
              <a:t>Bağımlılığı</a:t>
            </a:r>
          </a:p>
        </p:txBody>
      </p:sp>
      <p:sp>
        <p:nvSpPr>
          <p:cNvPr id="225284" name="TextBox 8"/>
          <p:cNvSpPr txBox="1">
            <a:spLocks noChangeArrowheads="1"/>
          </p:cNvSpPr>
          <p:nvPr/>
        </p:nvSpPr>
        <p:spPr bwMode="auto">
          <a:xfrm>
            <a:off x="4076700" y="369888"/>
            <a:ext cx="4927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a:solidFill>
                  <a:srgbClr val="000000"/>
                </a:solidFill>
                <a:latin typeface="Calibri" pitchFamily="34" charset="0"/>
              </a:rPr>
              <a:t>Araştırmalar bağımlılık yapıcı maddelerin gelişmekte olan beyne verdiği zararın kısa</a:t>
            </a:r>
          </a:p>
          <a:p>
            <a:pPr eaLnBrk="1" hangingPunct="1"/>
            <a:r>
              <a:rPr lang="tr-TR" sz="2400">
                <a:solidFill>
                  <a:srgbClr val="000000"/>
                </a:solidFill>
                <a:latin typeface="Calibri" pitchFamily="34" charset="0"/>
              </a:rPr>
              <a:t>süreli değil, kalıcı olabileceğini göstermektedir. Madde kullanımı nedeniyle beyinde  oluşan olumsuz yönlü değişimler şu bölgelerde gerçekleşir:</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0" y="6019789"/>
            <a:ext cx="1282700" cy="721519"/>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
        <p:nvSpPr>
          <p:cNvPr id="225286" name="TextBox 7"/>
          <p:cNvSpPr txBox="1">
            <a:spLocks noChangeArrowheads="1"/>
          </p:cNvSpPr>
          <p:nvPr/>
        </p:nvSpPr>
        <p:spPr bwMode="auto">
          <a:xfrm>
            <a:off x="5657850" y="3543300"/>
            <a:ext cx="3333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Ø"/>
            </a:pPr>
            <a:r>
              <a:rPr lang="tr-TR" sz="2400">
                <a:solidFill>
                  <a:srgbClr val="000000"/>
                </a:solidFill>
                <a:latin typeface="Calibri" pitchFamily="34" charset="0"/>
              </a:rPr>
              <a:t>Frontal (Ön) Lob</a:t>
            </a:r>
          </a:p>
          <a:p>
            <a:pPr eaLnBrk="1" hangingPunct="1">
              <a:buFont typeface="Wingdings" pitchFamily="2" charset="2"/>
              <a:buChar char="Ø"/>
            </a:pPr>
            <a:r>
              <a:rPr lang="tr-TR" sz="2400">
                <a:solidFill>
                  <a:srgbClr val="000000"/>
                </a:solidFill>
                <a:latin typeface="Calibri" pitchFamily="34" charset="0"/>
              </a:rPr>
              <a:t>Hipotalamus</a:t>
            </a:r>
          </a:p>
          <a:p>
            <a:pPr eaLnBrk="1" hangingPunct="1">
              <a:buFont typeface="Wingdings" pitchFamily="2" charset="2"/>
              <a:buChar char="Ø"/>
            </a:pPr>
            <a:r>
              <a:rPr lang="tr-TR" sz="2400">
                <a:solidFill>
                  <a:srgbClr val="000000"/>
                </a:solidFill>
                <a:latin typeface="Calibri" pitchFamily="34" charset="0"/>
              </a:rPr>
              <a:t>Beyincik </a:t>
            </a:r>
          </a:p>
          <a:p>
            <a:pPr eaLnBrk="1" hangingPunct="1">
              <a:buFont typeface="Wingdings" pitchFamily="2" charset="2"/>
              <a:buChar char="Ø"/>
            </a:pPr>
            <a:r>
              <a:rPr lang="tr-TR" sz="2400">
                <a:solidFill>
                  <a:srgbClr val="000000"/>
                </a:solidFill>
                <a:latin typeface="Calibri" pitchFamily="34" charset="0"/>
              </a:rPr>
              <a:t>Temporal (Şakak) Lob</a:t>
            </a:r>
          </a:p>
        </p:txBody>
      </p:sp>
      <p:sp>
        <p:nvSpPr>
          <p:cNvPr id="10" name="TextBox 9"/>
          <p:cNvSpPr txBox="1"/>
          <p:nvPr/>
        </p:nvSpPr>
        <p:spPr>
          <a:xfrm>
            <a:off x="-1392238" y="19050"/>
            <a:ext cx="1290638" cy="3698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tr-TR" dirty="0">
                <a:solidFill>
                  <a:prstClr val="white"/>
                </a:solidFill>
              </a:rPr>
              <a:t>Sayfa 10-13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6307" name="14 Dikdörtgen"/>
          <p:cNvSpPr>
            <a:spLocks noChangeArrowheads="1"/>
          </p:cNvSpPr>
          <p:nvPr/>
        </p:nvSpPr>
        <p:spPr bwMode="auto">
          <a:xfrm>
            <a:off x="179388" y="395288"/>
            <a:ext cx="3398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Bağımlı Olan Kişinin…</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26309"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26310" name="TextBox 1"/>
          <p:cNvSpPr txBox="1">
            <a:spLocks noChangeArrowheads="1"/>
          </p:cNvSpPr>
          <p:nvPr/>
        </p:nvSpPr>
        <p:spPr bwMode="auto">
          <a:xfrm>
            <a:off x="177800" y="1268413"/>
            <a:ext cx="87868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Kendine güveni azalır.</a:t>
            </a: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Kendini kontrolü zayıflar.</a:t>
            </a: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İnsani prensipleri ve değerleri yok olmaya başlar.</a:t>
            </a: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İdealleri ve geleceği ile ilgili ümitleri yıkılır.</a:t>
            </a:r>
          </a:p>
        </p:txBody>
      </p:sp>
      <p:sp>
        <p:nvSpPr>
          <p:cNvPr id="226311" name="14 Dikdörtgen"/>
          <p:cNvSpPr>
            <a:spLocks noChangeArrowheads="1"/>
          </p:cNvSpPr>
          <p:nvPr/>
        </p:nvSpPr>
        <p:spPr bwMode="auto">
          <a:xfrm>
            <a:off x="8331200" y="5692775"/>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lgn="r"/>
            <a:r>
              <a:rPr lang="tr-TR" sz="2000">
                <a:solidFill>
                  <a:srgbClr val="FFFFFF"/>
                </a:solidFill>
                <a:latin typeface="Calibri" pitchFamily="34" charset="0"/>
                <a:cs typeface="Arial" charset="0"/>
              </a:rPr>
              <a:t>(1/2)</a:t>
            </a:r>
          </a:p>
        </p:txBody>
      </p:sp>
      <p:grpSp>
        <p:nvGrpSpPr>
          <p:cNvPr id="226312" name="Group 9"/>
          <p:cNvGrpSpPr>
            <a:grpSpLocks/>
          </p:cNvGrpSpPr>
          <p:nvPr/>
        </p:nvGrpSpPr>
        <p:grpSpPr bwMode="auto">
          <a:xfrm>
            <a:off x="177800" y="6181725"/>
            <a:ext cx="8840788" cy="560388"/>
            <a:chOff x="177021" y="6181394"/>
            <a:chExt cx="8842103" cy="559974"/>
          </a:xfrm>
        </p:grpSpPr>
        <p:pic>
          <p:nvPicPr>
            <p:cNvPr id="226313"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4"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5"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2 İçerik Yer Tutucusu"/>
          <p:cNvSpPr>
            <a:spLocks noGrp="1"/>
          </p:cNvSpPr>
          <p:nvPr>
            <p:ph idx="1"/>
          </p:nvPr>
        </p:nvSpPr>
        <p:spPr>
          <a:xfrm>
            <a:off x="214313" y="357188"/>
            <a:ext cx="8929687" cy="5768975"/>
          </a:xfrm>
        </p:spPr>
        <p:txBody>
          <a:bodyPr/>
          <a:lstStyle/>
          <a:p>
            <a:pPr>
              <a:buFont typeface="Arial" charset="0"/>
              <a:buNone/>
            </a:pPr>
            <a:r>
              <a:rPr lang="tr-TR" smtClean="0">
                <a:solidFill>
                  <a:schemeClr val="bg1"/>
                </a:solidFill>
              </a:rPr>
              <a:t>		</a:t>
            </a:r>
          </a:p>
          <a:p>
            <a:pPr>
              <a:buFont typeface="Arial" charset="0"/>
              <a:buNone/>
            </a:pPr>
            <a:r>
              <a:rPr lang="tr-TR" smtClean="0">
                <a:solidFill>
                  <a:schemeClr val="bg1"/>
                </a:solidFill>
              </a:rPr>
              <a:t>		“Yaklaşık altı yıl boyunca madde kullanmıştım. Bende her bağımlı gibi aralıklarla maddeyi bırakmaya çalışıyordum. Tekrar başladığımda ise bıraktığımdan daha da kötü bir seviyeye geliyordum…</a:t>
            </a:r>
          </a:p>
          <a:p>
            <a:pPr>
              <a:buFont typeface="Arial" charset="0"/>
              <a:buNone/>
            </a:pPr>
            <a:r>
              <a:rPr lang="tr-TR" smtClean="0">
                <a:solidFill>
                  <a:schemeClr val="bg1"/>
                </a:solidFill>
              </a:rPr>
              <a:t>		Yaşamla ölüm arasındaki sınırı görmüş ve ölümün kıyısında hayata tutunabilmişlerdendim…” (Ünlü,Evcin; 2014:139)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8355" name="14 Dikdörtgen"/>
          <p:cNvSpPr>
            <a:spLocks noChangeArrowheads="1"/>
          </p:cNvSpPr>
          <p:nvPr/>
        </p:nvSpPr>
        <p:spPr bwMode="auto">
          <a:xfrm>
            <a:off x="179388" y="395288"/>
            <a:ext cx="3398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Böylece Bağımlı Kişi…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28357"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28358" name="TextBox 1"/>
          <p:cNvSpPr txBox="1">
            <a:spLocks noChangeArrowheads="1"/>
          </p:cNvSpPr>
          <p:nvPr/>
        </p:nvSpPr>
        <p:spPr bwMode="auto">
          <a:xfrm>
            <a:off x="177800" y="1268413"/>
            <a:ext cx="8786813"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Maddeyi alabilmek için önce mevcut parasını bitirir.</a:t>
            </a: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Çevresindeki insanların değerli eşyalarını ve paralarını çalmaya başlar.</a:t>
            </a: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Daha fazla para temin edebilmek için hırsızlık, gasp, yankesicilik vb. suçlara karışır.</a:t>
            </a: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Suç işlerken yakalanır ve özgürlüğünü kaybeder.</a:t>
            </a:r>
          </a:p>
          <a:p>
            <a:pPr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Maddenin vücuduna verdiği zarardan dolayı sağlığını ve en sonunda da hayatını kaybeder.</a:t>
            </a:r>
          </a:p>
        </p:txBody>
      </p:sp>
      <p:grpSp>
        <p:nvGrpSpPr>
          <p:cNvPr id="228359" name="Group 9"/>
          <p:cNvGrpSpPr>
            <a:grpSpLocks/>
          </p:cNvGrpSpPr>
          <p:nvPr/>
        </p:nvGrpSpPr>
        <p:grpSpPr bwMode="auto">
          <a:xfrm>
            <a:off x="177800" y="6181725"/>
            <a:ext cx="8840788" cy="560388"/>
            <a:chOff x="177021" y="6181394"/>
            <a:chExt cx="8842103" cy="559974"/>
          </a:xfrm>
        </p:grpSpPr>
        <p:pic>
          <p:nvPicPr>
            <p:cNvPr id="228360"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2"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http://neuroanthropology.files.wordpress.com/2008/05/spect-1.jpg?w=400&amp;h=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998538"/>
            <a:ext cx="91440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79" name="Rectangle 9"/>
          <p:cNvSpPr>
            <a:spLocks noChangeArrowheads="1"/>
          </p:cNvSpPr>
          <p:nvPr/>
        </p:nvSpPr>
        <p:spPr bwMode="auto">
          <a:xfrm>
            <a:off x="876300" y="6397625"/>
            <a:ext cx="7543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defTabSz="912813"/>
            <a:r>
              <a:rPr lang="en-US" altLang="tr-TR" sz="1700" i="1">
                <a:solidFill>
                  <a:srgbClr val="FFFFFF"/>
                </a:solidFill>
                <a:latin typeface="Andalus" pitchFamily="18" charset="-78"/>
                <a:cs typeface="Andalus" pitchFamily="18" charset="-78"/>
              </a:rPr>
              <a:t>Unchain your brain, </a:t>
            </a:r>
            <a:r>
              <a:rPr lang="en-US" altLang="tr-TR" sz="1700">
                <a:solidFill>
                  <a:srgbClr val="FFFFFF"/>
                </a:solidFill>
                <a:latin typeface="Andalus" pitchFamily="18" charset="-78"/>
                <a:cs typeface="Andalus" pitchFamily="18" charset="-78"/>
              </a:rPr>
              <a:t>Amen, D and Smith D; 2010, Mindworks Press.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dirty="0" smtClean="0"/>
              <a:t>Zararlı alışkanlıklar nelerdir?</a:t>
            </a:r>
            <a:endParaRPr lang="tr-TR" dirty="0"/>
          </a:p>
        </p:txBody>
      </p:sp>
      <p:sp>
        <p:nvSpPr>
          <p:cNvPr id="193539" name="2 İçerik Yer Tutucusu"/>
          <p:cNvSpPr>
            <a:spLocks noGrp="1"/>
          </p:cNvSpPr>
          <p:nvPr>
            <p:ph idx="1"/>
          </p:nvPr>
        </p:nvSpPr>
        <p:spPr/>
        <p:txBody>
          <a:bodyPr/>
          <a:lstStyle/>
          <a:p>
            <a:r>
              <a:rPr lang="tr-TR" smtClean="0"/>
              <a:t>Dengeli-düzenli beslenmemek</a:t>
            </a:r>
          </a:p>
          <a:p>
            <a:r>
              <a:rPr lang="tr-TR" smtClean="0"/>
              <a:t>Hijyen kurallarına dikkat etmemek</a:t>
            </a:r>
          </a:p>
          <a:p>
            <a:r>
              <a:rPr lang="tr-TR" smtClean="0"/>
              <a:t>Uyku düzenine dikkat etmemek</a:t>
            </a:r>
          </a:p>
          <a:p>
            <a:r>
              <a:rPr lang="tr-TR" smtClean="0"/>
              <a:t>Bedensel ve ruhsal sağlığınıza zarar verecek her türlü madde, içecek, nesne kullanmak veya davranışta bulunmak…</a:t>
            </a:r>
          </a:p>
          <a:p>
            <a:r>
              <a:rPr lang="tr-TR" smtClean="0"/>
              <a:t>(-sigara)</a:t>
            </a:r>
          </a:p>
          <a:p>
            <a:r>
              <a:rPr lang="tr-TR" smtClean="0"/>
              <a:t>(-Alkol)</a:t>
            </a:r>
          </a:p>
          <a:p>
            <a:r>
              <a:rPr lang="tr-TR" smtClean="0"/>
              <a:t>(-madde)</a:t>
            </a:r>
          </a:p>
          <a:p>
            <a:r>
              <a:rPr lang="tr-TR" smtClean="0"/>
              <a:t>(-teknoloji)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17" descr="NORMAL"/>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914400"/>
            <a:ext cx="4465638"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descr="C:\Users\Daniel\Documents\Brain Images\NY Post\Cocaine.tif"/>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953000" y="914400"/>
            <a:ext cx="41910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4" name="Rectangle 9"/>
          <p:cNvSpPr>
            <a:spLocks noChangeArrowheads="1"/>
          </p:cNvSpPr>
          <p:nvPr/>
        </p:nvSpPr>
        <p:spPr bwMode="auto">
          <a:xfrm>
            <a:off x="876300" y="6397625"/>
            <a:ext cx="7543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defTabSz="912813"/>
            <a:r>
              <a:rPr lang="en-US" altLang="tr-TR" sz="1700" i="1">
                <a:solidFill>
                  <a:srgbClr val="FFFFFF"/>
                </a:solidFill>
                <a:latin typeface="Andalus" pitchFamily="18" charset="-78"/>
                <a:cs typeface="Andalus" pitchFamily="18" charset="-78"/>
              </a:rPr>
              <a:t>Unchain your brain, </a:t>
            </a:r>
            <a:r>
              <a:rPr lang="en-US" altLang="tr-TR" sz="1700">
                <a:solidFill>
                  <a:srgbClr val="FFFFFF"/>
                </a:solidFill>
                <a:latin typeface="Andalus" pitchFamily="18" charset="-78"/>
                <a:cs typeface="Andalus" pitchFamily="18" charset="-78"/>
              </a:rPr>
              <a:t>Amen, D and Smith D; 2010, Mindworks Press.</a:t>
            </a:r>
          </a:p>
        </p:txBody>
      </p:sp>
      <p:sp>
        <p:nvSpPr>
          <p:cNvPr id="230405" name="TextBox 2"/>
          <p:cNvSpPr txBox="1">
            <a:spLocks noChangeArrowheads="1"/>
          </p:cNvSpPr>
          <p:nvPr/>
        </p:nvSpPr>
        <p:spPr bwMode="auto">
          <a:xfrm>
            <a:off x="0" y="0"/>
            <a:ext cx="4648200"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tr-TR" altLang="tr-TR" sz="2400">
                <a:solidFill>
                  <a:srgbClr val="000000"/>
                </a:solidFill>
                <a:latin typeface="Andalus" pitchFamily="18" charset="-78"/>
                <a:cs typeface="Andalus" pitchFamily="18" charset="-78"/>
              </a:rPr>
              <a:t>Sağlıklı beyin </a:t>
            </a:r>
            <a:endParaRPr lang="en-US" altLang="tr-TR" sz="2400">
              <a:solidFill>
                <a:srgbClr val="000000"/>
              </a:solidFill>
              <a:latin typeface="Andalus" pitchFamily="18" charset="-78"/>
              <a:cs typeface="Andalus" pitchFamily="18" charset="-78"/>
            </a:endParaRPr>
          </a:p>
        </p:txBody>
      </p:sp>
      <p:sp>
        <p:nvSpPr>
          <p:cNvPr id="230406" name="TextBox 4"/>
          <p:cNvSpPr txBox="1">
            <a:spLocks noChangeArrowheads="1"/>
          </p:cNvSpPr>
          <p:nvPr/>
        </p:nvSpPr>
        <p:spPr bwMode="auto">
          <a:xfrm>
            <a:off x="4160838" y="0"/>
            <a:ext cx="4983162" cy="461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tr-TR" altLang="tr-TR" sz="2400">
                <a:solidFill>
                  <a:srgbClr val="FF0000"/>
                </a:solidFill>
                <a:latin typeface="Andalus" pitchFamily="18" charset="-78"/>
                <a:cs typeface="Andalus" pitchFamily="18" charset="-78"/>
              </a:rPr>
              <a:t>Uyarıcı maddenin tahrip ettiği beyin</a:t>
            </a:r>
            <a:endParaRPr lang="en-US" altLang="tr-TR" sz="2400">
              <a:solidFill>
                <a:srgbClr val="FF0000"/>
              </a:solidFill>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diamond(in)">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14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0" y="6019789"/>
            <a:ext cx="1282700" cy="721519"/>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
        <p:nvSpPr>
          <p:cNvPr id="231428" name="TextBox 6"/>
          <p:cNvSpPr txBox="1">
            <a:spLocks noChangeArrowheads="1"/>
          </p:cNvSpPr>
          <p:nvPr/>
        </p:nvSpPr>
        <p:spPr bwMode="auto">
          <a:xfrm>
            <a:off x="127000" y="327025"/>
            <a:ext cx="353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sz="4800">
                <a:solidFill>
                  <a:srgbClr val="000000"/>
                </a:solidFill>
                <a:latin typeface="Calibri" pitchFamily="34" charset="0"/>
              </a:rPr>
              <a:t>Madde</a:t>
            </a:r>
          </a:p>
          <a:p>
            <a:pPr algn="r" eaLnBrk="1" hangingPunct="1"/>
            <a:r>
              <a:rPr lang="tr-TR" sz="4800">
                <a:solidFill>
                  <a:srgbClr val="000000"/>
                </a:solidFill>
                <a:latin typeface="Calibri" pitchFamily="34" charset="0"/>
              </a:rPr>
              <a:t>Kullanımında</a:t>
            </a:r>
          </a:p>
          <a:p>
            <a:pPr algn="r" eaLnBrk="1" hangingPunct="1"/>
            <a:r>
              <a:rPr lang="tr-TR" sz="4800">
                <a:solidFill>
                  <a:srgbClr val="000000"/>
                </a:solidFill>
                <a:latin typeface="Calibri" pitchFamily="34" charset="0"/>
              </a:rPr>
              <a:t>İlk Teklifi</a:t>
            </a:r>
          </a:p>
          <a:p>
            <a:pPr algn="r" eaLnBrk="1" hangingPunct="1"/>
            <a:r>
              <a:rPr lang="tr-TR" sz="4800">
                <a:solidFill>
                  <a:srgbClr val="000000"/>
                </a:solidFill>
                <a:latin typeface="Calibri" pitchFamily="34" charset="0"/>
              </a:rPr>
              <a:t>Kim Yapar?</a:t>
            </a:r>
          </a:p>
        </p:txBody>
      </p:sp>
      <p:sp>
        <p:nvSpPr>
          <p:cNvPr id="231429" name="TextBox 8"/>
          <p:cNvSpPr txBox="1">
            <a:spLocks noChangeArrowheads="1"/>
          </p:cNvSpPr>
          <p:nvPr/>
        </p:nvSpPr>
        <p:spPr bwMode="auto">
          <a:xfrm>
            <a:off x="4076700" y="369888"/>
            <a:ext cx="492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a:solidFill>
                  <a:srgbClr val="000000"/>
                </a:solidFill>
                <a:latin typeface="Calibri" pitchFamily="34" charset="0"/>
              </a:rPr>
              <a:t>Maddeyi tanıtan, özendiren ve kullanma fikrini oluşturan kişi hemen hemen her zaman yakın bir arkadaştır.</a:t>
            </a:r>
          </a:p>
        </p:txBody>
      </p:sp>
      <p:sp>
        <p:nvSpPr>
          <p:cNvPr id="10" name="Explosion 2 9"/>
          <p:cNvSpPr/>
          <p:nvPr/>
        </p:nvSpPr>
        <p:spPr>
          <a:xfrm>
            <a:off x="4071938" y="2147888"/>
            <a:ext cx="4657725" cy="321945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prstClr val="white"/>
                </a:solidFill>
              </a:rPr>
              <a:t>Madde</a:t>
            </a:r>
          </a:p>
          <a:p>
            <a:pPr algn="ctr" fontAlgn="auto">
              <a:spcBef>
                <a:spcPts val="0"/>
              </a:spcBef>
              <a:spcAft>
                <a:spcPts val="0"/>
              </a:spcAft>
              <a:defRPr/>
            </a:pPr>
            <a:r>
              <a:rPr lang="tr-TR" b="1" dirty="0">
                <a:solidFill>
                  <a:prstClr val="white"/>
                </a:solidFill>
              </a:rPr>
              <a:t>ilk teklif edilirken</a:t>
            </a:r>
          </a:p>
          <a:p>
            <a:pPr algn="ctr" fontAlgn="auto">
              <a:spcBef>
                <a:spcPts val="0"/>
              </a:spcBef>
              <a:spcAft>
                <a:spcPts val="0"/>
              </a:spcAft>
              <a:defRPr/>
            </a:pPr>
            <a:r>
              <a:rPr lang="tr-TR" b="1" dirty="0">
                <a:solidFill>
                  <a:prstClr val="white"/>
                </a:solidFill>
              </a:rPr>
              <a:t>genelde</a:t>
            </a:r>
          </a:p>
          <a:p>
            <a:pPr algn="ctr" fontAlgn="auto">
              <a:spcBef>
                <a:spcPts val="0"/>
              </a:spcBef>
              <a:spcAft>
                <a:spcPts val="0"/>
              </a:spcAft>
              <a:defRPr/>
            </a:pPr>
            <a:r>
              <a:rPr lang="tr-TR" b="1" dirty="0">
                <a:solidFill>
                  <a:prstClr val="white"/>
                </a:solidFill>
              </a:rPr>
              <a:t>bedava verilir.</a:t>
            </a:r>
          </a:p>
        </p:txBody>
      </p:sp>
      <p:sp>
        <p:nvSpPr>
          <p:cNvPr id="11" name="TextBox 10"/>
          <p:cNvSpPr txBox="1"/>
          <p:nvPr/>
        </p:nvSpPr>
        <p:spPr>
          <a:xfrm>
            <a:off x="485775" y="3581061"/>
            <a:ext cx="3032125" cy="1938992"/>
          </a:xfrm>
          <a:prstGeom prst="rect">
            <a:avLst/>
          </a:prstGeom>
          <a:effectLst>
            <a:softEdge rad="31750"/>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tr-TR" sz="2400" dirty="0">
                <a:solidFill>
                  <a:prstClr val="white"/>
                </a:solidFill>
              </a:rPr>
              <a:t>Madde ilk defa genellikle insanların kendilerini güvende hissettikleri</a:t>
            </a:r>
          </a:p>
          <a:p>
            <a:pPr algn="ctr" fontAlgn="auto">
              <a:spcBef>
                <a:spcPts val="0"/>
              </a:spcBef>
              <a:spcAft>
                <a:spcPts val="0"/>
              </a:spcAft>
              <a:defRPr/>
            </a:pPr>
            <a:r>
              <a:rPr lang="tr-TR" sz="2400" dirty="0">
                <a:solidFill>
                  <a:prstClr val="white"/>
                </a:solidFill>
              </a:rPr>
              <a:t>ortamlarda teklif edilir.</a:t>
            </a:r>
          </a:p>
        </p:txBody>
      </p:sp>
      <p:sp>
        <p:nvSpPr>
          <p:cNvPr id="8" name="TextBox 7"/>
          <p:cNvSpPr txBox="1"/>
          <p:nvPr/>
        </p:nvSpPr>
        <p:spPr>
          <a:xfrm>
            <a:off x="-1392238" y="19050"/>
            <a:ext cx="1290638" cy="3698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tr-TR" dirty="0">
                <a:solidFill>
                  <a:prstClr val="white"/>
                </a:solidFill>
              </a:rPr>
              <a:t>Sayfa 28-29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2451" name="14 Dikdörtgen"/>
          <p:cNvSpPr>
            <a:spLocks noChangeArrowheads="1"/>
          </p:cNvSpPr>
          <p:nvPr/>
        </p:nvSpPr>
        <p:spPr bwMode="auto">
          <a:xfrm>
            <a:off x="179388" y="395288"/>
            <a:ext cx="831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Alkol-Tütün-Madde Kullanımında İlk Teklifi Kim Yapar?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32453"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32454" name="TextBox 1"/>
          <p:cNvSpPr txBox="1">
            <a:spLocks noChangeArrowheads="1"/>
          </p:cNvSpPr>
          <p:nvPr/>
        </p:nvSpPr>
        <p:spPr bwMode="auto">
          <a:xfrm>
            <a:off x="177800" y="2420938"/>
            <a:ext cx="8786813"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000"/>
              </a:spcBef>
              <a:spcAft>
                <a:spcPts val="1000"/>
              </a:spcAft>
            </a:pPr>
            <a:r>
              <a:rPr lang="tr-TR" sz="9600" b="1">
                <a:solidFill>
                  <a:srgbClr val="FFFFFF"/>
                </a:solidFill>
                <a:latin typeface="Calibri" pitchFamily="34" charset="0"/>
                <a:cs typeface="Arial" charset="0"/>
              </a:rPr>
              <a:t>Bir Dost…</a:t>
            </a:r>
          </a:p>
          <a:p>
            <a:pPr algn="ctr" eaLnBrk="1" hangingPunct="1">
              <a:spcBef>
                <a:spcPts val="1000"/>
              </a:spcBef>
              <a:spcAft>
                <a:spcPts val="1000"/>
              </a:spcAft>
            </a:pPr>
            <a:r>
              <a:rPr lang="tr-TR" sz="9600" b="1">
                <a:solidFill>
                  <a:srgbClr val="FFFFFF"/>
                </a:solidFill>
                <a:latin typeface="Calibri" pitchFamily="34" charset="0"/>
                <a:cs typeface="Arial" charset="0"/>
              </a:rPr>
              <a:t>Bir Arkadaş…</a:t>
            </a:r>
          </a:p>
        </p:txBody>
      </p:sp>
      <p:grpSp>
        <p:nvGrpSpPr>
          <p:cNvPr id="232455" name="Group 9"/>
          <p:cNvGrpSpPr>
            <a:grpSpLocks/>
          </p:cNvGrpSpPr>
          <p:nvPr/>
        </p:nvGrpSpPr>
        <p:grpSpPr bwMode="auto">
          <a:xfrm>
            <a:off x="177800" y="6181725"/>
            <a:ext cx="8840788" cy="560388"/>
            <a:chOff x="177021" y="6181394"/>
            <a:chExt cx="8842103" cy="559974"/>
          </a:xfrm>
        </p:grpSpPr>
        <p:pic>
          <p:nvPicPr>
            <p:cNvPr id="23245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7"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458"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34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4300" y="6019789"/>
            <a:ext cx="1282700" cy="721519"/>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
        <p:nvSpPr>
          <p:cNvPr id="233476" name="TextBox 6"/>
          <p:cNvSpPr txBox="1">
            <a:spLocks noChangeArrowheads="1"/>
          </p:cNvSpPr>
          <p:nvPr/>
        </p:nvSpPr>
        <p:spPr bwMode="auto">
          <a:xfrm>
            <a:off x="292100" y="187325"/>
            <a:ext cx="487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800">
                <a:solidFill>
                  <a:srgbClr val="000000"/>
                </a:solidFill>
                <a:latin typeface="Calibri" pitchFamily="34" charset="0"/>
              </a:rPr>
              <a:t>Ne Zaman ve Nasıl “Hayır!” Demeli?</a:t>
            </a:r>
          </a:p>
        </p:txBody>
      </p:sp>
      <p:sp>
        <p:nvSpPr>
          <p:cNvPr id="233477" name="TextBox 8"/>
          <p:cNvSpPr txBox="1">
            <a:spLocks noChangeArrowheads="1"/>
          </p:cNvSpPr>
          <p:nvPr/>
        </p:nvSpPr>
        <p:spPr bwMode="auto">
          <a:xfrm>
            <a:off x="279400" y="1849438"/>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3200">
                <a:solidFill>
                  <a:srgbClr val="FF0000"/>
                </a:solidFill>
                <a:latin typeface="Calibri" pitchFamily="34" charset="0"/>
              </a:rPr>
              <a:t>Sizden istenilen şey;</a:t>
            </a:r>
          </a:p>
        </p:txBody>
      </p:sp>
      <p:sp>
        <p:nvSpPr>
          <p:cNvPr id="233478" name="TextBox 7"/>
          <p:cNvSpPr txBox="1">
            <a:spLocks noChangeArrowheads="1"/>
          </p:cNvSpPr>
          <p:nvPr/>
        </p:nvSpPr>
        <p:spPr bwMode="auto">
          <a:xfrm>
            <a:off x="266700" y="2505075"/>
            <a:ext cx="492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a:solidFill>
                  <a:srgbClr val="000000"/>
                </a:solidFill>
                <a:latin typeface="Calibri" pitchFamily="34" charset="0"/>
              </a:rPr>
              <a:t>önceliklerinizle ve yapmak istedikleriniz ile çelişiyorsa,</a:t>
            </a:r>
          </a:p>
          <a:p>
            <a:pPr eaLnBrk="1" hangingPunct="1"/>
            <a:endParaRPr lang="tr-TR" sz="2400">
              <a:solidFill>
                <a:srgbClr val="000000"/>
              </a:solidFill>
              <a:latin typeface="Calibri" pitchFamily="34" charset="0"/>
            </a:endParaRPr>
          </a:p>
          <a:p>
            <a:pPr eaLnBrk="1" hangingPunct="1"/>
            <a:r>
              <a:rPr lang="tr-TR" sz="2400">
                <a:solidFill>
                  <a:srgbClr val="000000"/>
                </a:solidFill>
                <a:latin typeface="Calibri" pitchFamily="34" charset="0"/>
              </a:rPr>
              <a:t>üzerinizde baskı kurmaya</a:t>
            </a:r>
          </a:p>
          <a:p>
            <a:pPr eaLnBrk="1" hangingPunct="1"/>
            <a:r>
              <a:rPr lang="tr-TR" sz="2400">
                <a:solidFill>
                  <a:srgbClr val="000000"/>
                </a:solidFill>
                <a:latin typeface="Calibri" pitchFamily="34" charset="0"/>
              </a:rPr>
              <a:t>çalışıyor ve çok ısrarcı davranıyorsa,</a:t>
            </a:r>
          </a:p>
          <a:p>
            <a:pPr eaLnBrk="1" hangingPunct="1"/>
            <a:endParaRPr lang="tr-TR" sz="2400">
              <a:solidFill>
                <a:srgbClr val="000000"/>
              </a:solidFill>
              <a:latin typeface="Calibri" pitchFamily="34" charset="0"/>
            </a:endParaRPr>
          </a:p>
          <a:p>
            <a:pPr eaLnBrk="1" hangingPunct="1"/>
            <a:r>
              <a:rPr lang="tr-TR" sz="2400">
                <a:solidFill>
                  <a:srgbClr val="000000"/>
                </a:solidFill>
                <a:latin typeface="Calibri" pitchFamily="34" charset="0"/>
              </a:rPr>
              <a:t>size veya başkalarına zarar verebilecek</a:t>
            </a:r>
          </a:p>
          <a:p>
            <a:pPr eaLnBrk="1" hangingPunct="1"/>
            <a:r>
              <a:rPr lang="tr-TR" sz="2400">
                <a:solidFill>
                  <a:srgbClr val="000000"/>
                </a:solidFill>
                <a:latin typeface="Calibri" pitchFamily="34" charset="0"/>
              </a:rPr>
              <a:t>bir şeyse</a:t>
            </a:r>
          </a:p>
        </p:txBody>
      </p:sp>
      <p:sp>
        <p:nvSpPr>
          <p:cNvPr id="233479" name="TextBox 9"/>
          <p:cNvSpPr txBox="1">
            <a:spLocks noChangeArrowheads="1"/>
          </p:cNvSpPr>
          <p:nvPr/>
        </p:nvSpPr>
        <p:spPr bwMode="auto">
          <a:xfrm>
            <a:off x="177800" y="5529263"/>
            <a:ext cx="393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000" b="1">
                <a:solidFill>
                  <a:srgbClr val="FF0000"/>
                </a:solidFill>
                <a:latin typeface="Calibri" pitchFamily="34" charset="0"/>
              </a:rPr>
              <a:t>“Hayır!” demelisiniz!</a:t>
            </a:r>
          </a:p>
        </p:txBody>
      </p:sp>
      <p:sp>
        <p:nvSpPr>
          <p:cNvPr id="11" name="TextBox 10"/>
          <p:cNvSpPr txBox="1"/>
          <p:nvPr/>
        </p:nvSpPr>
        <p:spPr>
          <a:xfrm>
            <a:off x="-1392238" y="19050"/>
            <a:ext cx="1290638" cy="3698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tr-TR" dirty="0">
                <a:solidFill>
                  <a:prstClr val="white"/>
                </a:solidFill>
              </a:rPr>
              <a:t>Sayfa 34-35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44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4300" y="6019789"/>
            <a:ext cx="1282700" cy="721519"/>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
        <p:nvSpPr>
          <p:cNvPr id="234500" name="TextBox 6"/>
          <p:cNvSpPr txBox="1">
            <a:spLocks noChangeArrowheads="1"/>
          </p:cNvSpPr>
          <p:nvPr/>
        </p:nvSpPr>
        <p:spPr bwMode="auto">
          <a:xfrm>
            <a:off x="177800" y="250825"/>
            <a:ext cx="883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4400">
                <a:solidFill>
                  <a:srgbClr val="000000"/>
                </a:solidFill>
                <a:latin typeface="Calibri" pitchFamily="34" charset="0"/>
              </a:rPr>
              <a:t>Sizin “Hayır!” cümleleriniz hangileri?</a:t>
            </a:r>
          </a:p>
        </p:txBody>
      </p:sp>
      <p:sp>
        <p:nvSpPr>
          <p:cNvPr id="234501" name="TextBox 8"/>
          <p:cNvSpPr txBox="1">
            <a:spLocks noChangeArrowheads="1"/>
          </p:cNvSpPr>
          <p:nvPr/>
        </p:nvSpPr>
        <p:spPr bwMode="auto">
          <a:xfrm>
            <a:off x="266700" y="1073150"/>
            <a:ext cx="610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3200">
                <a:solidFill>
                  <a:srgbClr val="FF0000"/>
                </a:solidFill>
                <a:latin typeface="Calibri" pitchFamily="34" charset="0"/>
              </a:rPr>
              <a:t>Örnek “</a:t>
            </a:r>
            <a:r>
              <a:rPr lang="tr-TR" sz="4000" b="1">
                <a:solidFill>
                  <a:srgbClr val="FF0000"/>
                </a:solidFill>
                <a:latin typeface="Calibri" pitchFamily="34" charset="0"/>
              </a:rPr>
              <a:t>Hayır!</a:t>
            </a:r>
            <a:r>
              <a:rPr lang="tr-TR" sz="3200">
                <a:solidFill>
                  <a:srgbClr val="FF0000"/>
                </a:solidFill>
                <a:latin typeface="Calibri" pitchFamily="34" charset="0"/>
              </a:rPr>
              <a:t>” Deme Cümleleri...</a:t>
            </a:r>
          </a:p>
        </p:txBody>
      </p:sp>
      <p:sp>
        <p:nvSpPr>
          <p:cNvPr id="234502" name="TextBox 7"/>
          <p:cNvSpPr txBox="1">
            <a:spLocks noChangeArrowheads="1"/>
          </p:cNvSpPr>
          <p:nvPr/>
        </p:nvSpPr>
        <p:spPr bwMode="auto">
          <a:xfrm>
            <a:off x="292100" y="1625600"/>
            <a:ext cx="6464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Ø"/>
            </a:pPr>
            <a:r>
              <a:rPr lang="tr-TR" sz="2400">
                <a:solidFill>
                  <a:srgbClr val="000000"/>
                </a:solidFill>
                <a:latin typeface="Calibri" pitchFamily="34" charset="0"/>
              </a:rPr>
              <a:t>Hayır, teşekkür ederim.</a:t>
            </a:r>
          </a:p>
          <a:p>
            <a:pPr eaLnBrk="1" hangingPunct="1">
              <a:buFont typeface="Wingdings" pitchFamily="2" charset="2"/>
              <a:buChar char="Ø"/>
            </a:pPr>
            <a:r>
              <a:rPr lang="tr-TR" sz="2400">
                <a:solidFill>
                  <a:srgbClr val="000000"/>
                </a:solidFill>
                <a:latin typeface="Calibri" pitchFamily="34" charset="0"/>
              </a:rPr>
              <a:t>Hayır, bana göre değil.</a:t>
            </a:r>
          </a:p>
          <a:p>
            <a:pPr eaLnBrk="1" hangingPunct="1">
              <a:buFont typeface="Wingdings" pitchFamily="2" charset="2"/>
              <a:buChar char="Ø"/>
            </a:pPr>
            <a:r>
              <a:rPr lang="tr-TR" sz="2400">
                <a:solidFill>
                  <a:srgbClr val="000000"/>
                </a:solidFill>
                <a:latin typeface="Calibri" pitchFamily="34" charset="0"/>
              </a:rPr>
              <a:t>Hayır dostum, sağ ol. Ben böyle iyiyim.</a:t>
            </a:r>
          </a:p>
          <a:p>
            <a:pPr eaLnBrk="1" hangingPunct="1">
              <a:buFont typeface="Wingdings" pitchFamily="2" charset="2"/>
              <a:buChar char="Ø"/>
            </a:pPr>
            <a:r>
              <a:rPr lang="tr-TR" sz="2400">
                <a:solidFill>
                  <a:srgbClr val="000000"/>
                </a:solidFill>
                <a:latin typeface="Calibri" pitchFamily="34" charset="0"/>
              </a:rPr>
              <a:t>Eğer anne babam beni bu durumda görse gerçekten çok üzülürdü.</a:t>
            </a:r>
          </a:p>
          <a:p>
            <a:pPr eaLnBrk="1" hangingPunct="1">
              <a:buFont typeface="Wingdings" pitchFamily="2" charset="2"/>
              <a:buChar char="Ø"/>
            </a:pPr>
            <a:r>
              <a:rPr lang="tr-TR" sz="2400">
                <a:solidFill>
                  <a:srgbClr val="000000"/>
                </a:solidFill>
                <a:latin typeface="Calibri" pitchFamily="34" charset="0"/>
              </a:rPr>
              <a:t>İnsanda yaptığı etkiyi sevmem.</a:t>
            </a:r>
          </a:p>
          <a:p>
            <a:pPr eaLnBrk="1" hangingPunct="1">
              <a:buFont typeface="Wingdings" pitchFamily="2" charset="2"/>
              <a:buChar char="Ø"/>
            </a:pPr>
            <a:r>
              <a:rPr lang="tr-TR" sz="2400">
                <a:solidFill>
                  <a:srgbClr val="000000"/>
                </a:solidFill>
                <a:latin typeface="Calibri" pitchFamily="34" charset="0"/>
              </a:rPr>
              <a:t>Hayır, sağlıklı kalmak için çabalıyorum.</a:t>
            </a:r>
          </a:p>
          <a:p>
            <a:pPr eaLnBrk="1" hangingPunct="1">
              <a:buFont typeface="Wingdings" pitchFamily="2" charset="2"/>
              <a:buChar char="Ø"/>
            </a:pPr>
            <a:r>
              <a:rPr lang="tr-TR" sz="2400">
                <a:solidFill>
                  <a:srgbClr val="000000"/>
                </a:solidFill>
                <a:latin typeface="Calibri" pitchFamily="34" charset="0"/>
              </a:rPr>
              <a:t>Hayır, ben bir sporcuyum, böyle şeyler yapamam.</a:t>
            </a:r>
          </a:p>
          <a:p>
            <a:pPr eaLnBrk="1" hangingPunct="1">
              <a:buFont typeface="Wingdings" pitchFamily="2" charset="2"/>
              <a:buChar char="Ø"/>
            </a:pPr>
            <a:r>
              <a:rPr lang="tr-TR" sz="2400">
                <a:solidFill>
                  <a:srgbClr val="000000"/>
                </a:solidFill>
                <a:latin typeface="Calibri" pitchFamily="34" charset="0"/>
              </a:rPr>
              <a:t>Hayır, teşekkürler, ben eve gitmeliyim.</a:t>
            </a:r>
          </a:p>
          <a:p>
            <a:pPr eaLnBrk="1" hangingPunct="1">
              <a:buFont typeface="Wingdings" pitchFamily="2" charset="2"/>
              <a:buChar char="Ø"/>
            </a:pPr>
            <a:r>
              <a:rPr lang="tr-TR" sz="2400">
                <a:solidFill>
                  <a:srgbClr val="000000"/>
                </a:solidFill>
                <a:latin typeface="Calibri" pitchFamily="34" charset="0"/>
              </a:rPr>
              <a:t>Hayır, ben okula gidiyorum.</a:t>
            </a:r>
          </a:p>
          <a:p>
            <a:pPr eaLnBrk="1" hangingPunct="1">
              <a:buFont typeface="Wingdings" pitchFamily="2" charset="2"/>
              <a:buChar char="Ø"/>
            </a:pPr>
            <a:r>
              <a:rPr lang="tr-TR" sz="2400">
                <a:solidFill>
                  <a:srgbClr val="000000"/>
                </a:solidFill>
                <a:latin typeface="Calibri" pitchFamily="34" charset="0"/>
              </a:rPr>
              <a:t>Bunu riske atmak istemem.</a:t>
            </a:r>
          </a:p>
          <a:p>
            <a:pPr eaLnBrk="1" hangingPunct="1">
              <a:buFont typeface="Wingdings" pitchFamily="2" charset="2"/>
              <a:buChar char="Ø"/>
            </a:pPr>
            <a:r>
              <a:rPr lang="tr-TR" sz="2400">
                <a:solidFill>
                  <a:srgbClr val="000000"/>
                </a:solidFill>
                <a:latin typeface="Calibri" pitchFamily="34" charset="0"/>
              </a:rPr>
              <a:t>Hayır, yapamam. Ben işin kolayına kaçamam.</a:t>
            </a:r>
          </a:p>
        </p:txBody>
      </p:sp>
      <p:sp>
        <p:nvSpPr>
          <p:cNvPr id="10" name="TextBox 9"/>
          <p:cNvSpPr txBox="1"/>
          <p:nvPr/>
        </p:nvSpPr>
        <p:spPr>
          <a:xfrm rot="21001857">
            <a:off x="5975350" y="4286250"/>
            <a:ext cx="2794000" cy="13858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fontAlgn="auto">
              <a:spcBef>
                <a:spcPts val="0"/>
              </a:spcBef>
              <a:spcAft>
                <a:spcPts val="0"/>
              </a:spcAft>
              <a:defRPr/>
            </a:pPr>
            <a:r>
              <a:rPr lang="tr-TR" sz="2800" dirty="0">
                <a:solidFill>
                  <a:prstClr val="white"/>
                </a:solidFill>
              </a:rPr>
              <a:t>“Hayır!” demek, güvenli davranışın</a:t>
            </a:r>
          </a:p>
          <a:p>
            <a:pPr algn="ctr" fontAlgn="auto">
              <a:spcBef>
                <a:spcPts val="0"/>
              </a:spcBef>
              <a:spcAft>
                <a:spcPts val="0"/>
              </a:spcAft>
              <a:defRPr/>
            </a:pPr>
            <a:r>
              <a:rPr lang="tr-TR" sz="2800" dirty="0">
                <a:solidFill>
                  <a:prstClr val="white"/>
                </a:solidFill>
              </a:rPr>
              <a:t>bir göstergesidir.</a:t>
            </a:r>
          </a:p>
        </p:txBody>
      </p:sp>
      <p:sp>
        <p:nvSpPr>
          <p:cNvPr id="11" name="TextBox 10"/>
          <p:cNvSpPr txBox="1"/>
          <p:nvPr/>
        </p:nvSpPr>
        <p:spPr>
          <a:xfrm>
            <a:off x="-1392238" y="19050"/>
            <a:ext cx="1290638" cy="3698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tr-TR" dirty="0">
                <a:solidFill>
                  <a:prstClr val="white"/>
                </a:solidFill>
              </a:rPr>
              <a:t>Sayfa 36-37</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Başlık 1"/>
          <p:cNvSpPr>
            <a:spLocks noGrp="1"/>
          </p:cNvSpPr>
          <p:nvPr>
            <p:ph type="title"/>
          </p:nvPr>
        </p:nvSpPr>
        <p:spPr>
          <a:xfrm>
            <a:off x="628650" y="365125"/>
            <a:ext cx="7886700" cy="831850"/>
          </a:xfrm>
        </p:spPr>
        <p:txBody>
          <a:bodyPr/>
          <a:lstStyle/>
          <a:p>
            <a:r>
              <a:rPr lang="tr-TR" smtClean="0"/>
              <a:t>Ne yapmalı</a:t>
            </a:r>
          </a:p>
        </p:txBody>
      </p:sp>
      <p:sp>
        <p:nvSpPr>
          <p:cNvPr id="235523" name="İçerik Yer Tutucusu 2"/>
          <p:cNvSpPr>
            <a:spLocks noGrp="1"/>
          </p:cNvSpPr>
          <p:nvPr>
            <p:ph idx="1"/>
          </p:nvPr>
        </p:nvSpPr>
        <p:spPr>
          <a:xfrm>
            <a:off x="628650" y="1125538"/>
            <a:ext cx="7886700" cy="5051425"/>
          </a:xfrm>
        </p:spPr>
        <p:txBody>
          <a:bodyPr/>
          <a:lstStyle/>
          <a:p>
            <a:r>
              <a:rPr lang="tr-TR" smtClean="0"/>
              <a:t>Asla yaklaşmamalı, sonsuza dek uzak kalmalı</a:t>
            </a:r>
          </a:p>
          <a:p>
            <a:r>
              <a:rPr lang="tr-TR" smtClean="0"/>
              <a:t>Bilgilenmeli, zararları ve yıkıcı sonuçları iyice bilinmeli</a:t>
            </a:r>
          </a:p>
          <a:p>
            <a:r>
              <a:rPr lang="tr-TR" smtClean="0"/>
              <a:t>Hayır demesini bilmeli</a:t>
            </a:r>
          </a:p>
          <a:p>
            <a:r>
              <a:rPr lang="tr-TR" smtClean="0"/>
              <a:t>Arkadaş çevresine dikkat etmeli, pozitif arkadaşlıklar edinmeli</a:t>
            </a:r>
          </a:p>
          <a:p>
            <a:r>
              <a:rPr lang="tr-TR" smtClean="0"/>
              <a:t>Ebeveynlerden hiçbir şey gizlenmemeli</a:t>
            </a:r>
          </a:p>
          <a:p>
            <a:r>
              <a:rPr lang="tr-TR" smtClean="0"/>
              <a:t>Fayda sağlayıcı etkinliklere yönelinmeli</a:t>
            </a:r>
          </a:p>
          <a:p>
            <a:r>
              <a:rPr lang="tr-TR" smtClean="0"/>
              <a:t>Riskli davranış gösterenlere dikkat edilmeli, değişimler fark edilmeli</a:t>
            </a:r>
          </a:p>
          <a:p>
            <a:r>
              <a:rPr lang="tr-TR" smtClean="0"/>
              <a:t>Yetişkin-uzman desteği alınmalı</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Teknoloji BAĞIMLILIĞI</a:t>
            </a:r>
            <a:endParaRPr lang="tr-TR" dirty="0"/>
          </a:p>
        </p:txBody>
      </p:sp>
      <p:sp>
        <p:nvSpPr>
          <p:cNvPr id="236547" name="2 İçerik Yer Tutucusu"/>
          <p:cNvSpPr>
            <a:spLocks noGrp="1"/>
          </p:cNvSpPr>
          <p:nvPr>
            <p:ph idx="1"/>
          </p:nvPr>
        </p:nvSpPr>
        <p:spPr/>
        <p:txBody>
          <a:bodyPr/>
          <a:lstStyle/>
          <a:p>
            <a:endParaRPr lang="tr-TR"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Dikdörtgen 3"/>
          <p:cNvSpPr>
            <a:spLocks noChangeArrowheads="1"/>
          </p:cNvSpPr>
          <p:nvPr/>
        </p:nvSpPr>
        <p:spPr bwMode="auto">
          <a:xfrm>
            <a:off x="903288" y="981075"/>
            <a:ext cx="6840537"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2400" b="1">
                <a:solidFill>
                  <a:srgbClr val="FFFFFF"/>
                </a:solidFill>
                <a:cs typeface="Arial" charset="0"/>
              </a:rPr>
              <a:t>İNTERNET </a:t>
            </a:r>
            <a:r>
              <a:rPr lang="tr-TR" sz="2400" b="1" u="sng">
                <a:solidFill>
                  <a:srgbClr val="FFFFFF"/>
                </a:solidFill>
                <a:cs typeface="Arial" charset="0"/>
                <a:hlinkClick r:id="rId2" tooltip="aşkına haberleri"/>
              </a:rPr>
              <a:t>AŞKINA</a:t>
            </a:r>
            <a:r>
              <a:rPr lang="tr-TR" sz="2400" b="1">
                <a:solidFill>
                  <a:srgbClr val="FFFFFF"/>
                </a:solidFill>
                <a:cs typeface="Arial" charset="0"/>
              </a:rPr>
              <a:t> </a:t>
            </a:r>
            <a:r>
              <a:rPr lang="tr-TR" sz="2400" b="1" u="sng">
                <a:solidFill>
                  <a:srgbClr val="FFFFFF"/>
                </a:solidFill>
                <a:cs typeface="Arial" charset="0"/>
                <a:hlinkClick r:id="rId3" tooltip="ailesine haberleri"/>
              </a:rPr>
              <a:t>AİLESİNE</a:t>
            </a:r>
            <a:r>
              <a:rPr lang="tr-TR" sz="2400" b="1">
                <a:solidFill>
                  <a:srgbClr val="FFFFFF"/>
                </a:solidFill>
                <a:cs typeface="Arial" charset="0"/>
              </a:rPr>
              <a:t> </a:t>
            </a:r>
            <a:r>
              <a:rPr lang="tr-TR" sz="2400" b="1" u="sng">
                <a:solidFill>
                  <a:srgbClr val="FFFFFF"/>
                </a:solidFill>
                <a:cs typeface="Arial" charset="0"/>
                <a:hlinkClick r:id="rId4" tooltip="uyku haberleri"/>
              </a:rPr>
              <a:t>UYKU</a:t>
            </a:r>
            <a:r>
              <a:rPr lang="tr-TR" sz="2400" b="1">
                <a:solidFill>
                  <a:srgbClr val="FFFFFF"/>
                </a:solidFill>
                <a:cs typeface="Arial" charset="0"/>
              </a:rPr>
              <a:t> </a:t>
            </a:r>
            <a:r>
              <a:rPr lang="tr-TR" sz="2400" b="1" u="sng">
                <a:solidFill>
                  <a:srgbClr val="FFFFFF"/>
                </a:solidFill>
                <a:cs typeface="Arial" charset="0"/>
                <a:hlinkClick r:id="rId5" tooltip="ilacı haberleri"/>
              </a:rPr>
              <a:t>İLACI</a:t>
            </a:r>
            <a:r>
              <a:rPr lang="tr-TR" sz="2400" b="1">
                <a:solidFill>
                  <a:srgbClr val="FFFFFF"/>
                </a:solidFill>
                <a:cs typeface="Arial" charset="0"/>
              </a:rPr>
              <a:t> VERDİ!</a:t>
            </a:r>
            <a:endParaRPr lang="tr-TR" sz="2400">
              <a:solidFill>
                <a:srgbClr val="FFFFFF"/>
              </a:solidFill>
              <a:cs typeface="Arial" charset="0"/>
            </a:endParaRPr>
          </a:p>
          <a:p>
            <a:endParaRPr lang="tr-TR">
              <a:solidFill>
                <a:srgbClr val="FFFFFF"/>
              </a:solidFill>
              <a:cs typeface="Arial" charset="0"/>
            </a:endParaRPr>
          </a:p>
          <a:p>
            <a:r>
              <a:rPr lang="tr-TR">
                <a:solidFill>
                  <a:srgbClr val="FFFFFF"/>
                </a:solidFill>
                <a:cs typeface="Arial" charset="0"/>
              </a:rPr>
              <a:t>haberturk 2013-01-05, 11:04:02 </a:t>
            </a:r>
          </a:p>
          <a:p>
            <a:r>
              <a:rPr lang="tr-TR">
                <a:solidFill>
                  <a:srgbClr val="FFFFFF"/>
                </a:solidFill>
                <a:cs typeface="Arial" charset="0"/>
              </a:rPr>
              <a:t> </a:t>
            </a:r>
          </a:p>
          <a:p>
            <a:r>
              <a:rPr lang="tr-TR">
                <a:solidFill>
                  <a:srgbClr val="FFFFFF"/>
                </a:solidFill>
                <a:cs typeface="Arial" charset="0"/>
              </a:rPr>
              <a:t/>
            </a:r>
            <a:br>
              <a:rPr lang="tr-TR">
                <a:solidFill>
                  <a:srgbClr val="FFFFFF"/>
                </a:solidFill>
                <a:cs typeface="Arial" charset="0"/>
              </a:rPr>
            </a:br>
            <a:r>
              <a:rPr lang="tr-TR">
                <a:solidFill>
                  <a:srgbClr val="FFFFFF"/>
                </a:solidFill>
                <a:cs typeface="Arial" charset="0"/>
              </a:rPr>
              <a:t>ABD nin </a:t>
            </a:r>
            <a:r>
              <a:rPr lang="tr-TR" b="1" u="sng">
                <a:solidFill>
                  <a:srgbClr val="FFFFFF"/>
                </a:solidFill>
                <a:cs typeface="Arial" charset="0"/>
                <a:hlinkClick r:id="rId6" tooltip="Kaliforniya haberleri"/>
              </a:rPr>
              <a:t>Kaliforniya</a:t>
            </a:r>
            <a:r>
              <a:rPr lang="tr-TR">
                <a:solidFill>
                  <a:srgbClr val="FFFFFF"/>
                </a:solidFill>
                <a:cs typeface="Arial" charset="0"/>
              </a:rPr>
              <a:t> eyaletinde , 16 yaşında bir </a:t>
            </a:r>
            <a:r>
              <a:rPr lang="tr-TR" b="1" u="sng">
                <a:solidFill>
                  <a:srgbClr val="FFFFFF"/>
                </a:solidFill>
                <a:cs typeface="Arial" charset="0"/>
                <a:hlinkClick r:id="rId7" tooltip="genç kız haberleri"/>
              </a:rPr>
              <a:t>genç kız</a:t>
            </a:r>
            <a:r>
              <a:rPr lang="tr-TR">
                <a:solidFill>
                  <a:srgbClr val="FFFFFF"/>
                </a:solidFill>
                <a:cs typeface="Arial" charset="0"/>
              </a:rPr>
              <a:t> akşam 10 dan sonra internete girmesine izin vermeyen anne ve babasının içeceklerine </a:t>
            </a:r>
            <a:r>
              <a:rPr lang="tr-TR" b="1" u="sng">
                <a:solidFill>
                  <a:srgbClr val="FFFFFF"/>
                </a:solidFill>
                <a:cs typeface="Arial" charset="0"/>
                <a:hlinkClick r:id="rId4" tooltip="uyku haberleri"/>
              </a:rPr>
              <a:t>uyku</a:t>
            </a:r>
            <a:r>
              <a:rPr lang="tr-TR">
                <a:solidFill>
                  <a:srgbClr val="FFFFFF"/>
                </a:solidFill>
                <a:cs typeface="Arial" charset="0"/>
              </a:rPr>
              <a:t> </a:t>
            </a:r>
            <a:r>
              <a:rPr lang="tr-TR" b="1" u="sng">
                <a:solidFill>
                  <a:srgbClr val="FFFFFF"/>
                </a:solidFill>
                <a:cs typeface="Arial" charset="0"/>
                <a:hlinkClick r:id="rId5" tooltip="ilacı haberleri"/>
              </a:rPr>
              <a:t>ilacı</a:t>
            </a:r>
            <a:r>
              <a:rPr lang="tr-TR">
                <a:solidFill>
                  <a:srgbClr val="FFFFFF"/>
                </a:solidFill>
                <a:cs typeface="Arial" charset="0"/>
              </a:rPr>
              <a:t> attı.</a:t>
            </a:r>
          </a:p>
          <a:p>
            <a:endParaRPr lang="tr-TR">
              <a:solidFill>
                <a:srgbClr val="FFFFFF"/>
              </a:solidFill>
              <a:cs typeface="Arial" charset="0"/>
            </a:endParaRPr>
          </a:p>
          <a:p>
            <a:r>
              <a:rPr lang="tr-TR">
                <a:solidFill>
                  <a:srgbClr val="FFFFFF"/>
                </a:solidFill>
                <a:cs typeface="Arial" charset="0"/>
              </a:rPr>
              <a:t>Rocklin isimli küçük bir kasabada yaşayan aile geçen hafta evde kendi hazırladıkları milkshakelerin tadında bir gariplik farkedince içmeyi yarıda bıraktılar. Buna rağmen 1 saat içinde uyuya kaldılar. Daha sonra sabah uyandıklarında bir türlü kendilerine gelemeyen anne-baba evlerinin yakınındaki bir mağazadan 5 dolara uyuşturucu testi cihazı satın aldı ve içeceklerine ilaç katıldığını farketti.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Başlık 1"/>
          <p:cNvSpPr>
            <a:spLocks noGrp="1"/>
          </p:cNvSpPr>
          <p:nvPr>
            <p:ph type="title"/>
          </p:nvPr>
        </p:nvSpPr>
        <p:spPr/>
        <p:txBody>
          <a:bodyPr/>
          <a:lstStyle/>
          <a:p>
            <a:r>
              <a:rPr lang="tr-TR" sz="2000" b="1" smtClean="0">
                <a:solidFill>
                  <a:schemeClr val="bg1"/>
                </a:solidFill>
              </a:rPr>
              <a:t>3 ayda 70 internet bağımlısı! (başvuru)</a:t>
            </a:r>
            <a:r>
              <a:rPr lang="tr-TR" sz="2000" smtClean="0">
                <a:solidFill>
                  <a:schemeClr val="bg1"/>
                </a:solidFill>
              </a:rPr>
              <a:t/>
            </a:r>
            <a:br>
              <a:rPr lang="tr-TR" sz="2000" smtClean="0">
                <a:solidFill>
                  <a:schemeClr val="bg1"/>
                </a:solidFill>
              </a:rPr>
            </a:br>
            <a:r>
              <a:rPr lang="tr-TR" sz="2000" b="1" smtClean="0">
                <a:solidFill>
                  <a:schemeClr val="bg1"/>
                </a:solidFill>
              </a:rPr>
              <a:t>Bakırköy'de tedavi altına alındılar. "PC'me dokunursanız kendimi jiletlerim diyen çıktı"</a:t>
            </a:r>
            <a:r>
              <a:rPr lang="tr-TR" sz="2000" smtClean="0">
                <a:solidFill>
                  <a:schemeClr val="bg1"/>
                </a:solidFill>
              </a:rPr>
              <a:t>22 Şubat 2012 Çarşamba, 08:54:40</a:t>
            </a:r>
            <a:br>
              <a:rPr lang="tr-TR" sz="2000" smtClean="0">
                <a:solidFill>
                  <a:schemeClr val="bg1"/>
                </a:solidFill>
              </a:rPr>
            </a:br>
            <a:endParaRPr lang="tr-TR" sz="2000" smtClean="0">
              <a:solidFill>
                <a:schemeClr val="bg1"/>
              </a:solidFill>
            </a:endParaRPr>
          </a:p>
        </p:txBody>
      </p:sp>
      <p:sp>
        <p:nvSpPr>
          <p:cNvPr id="238595" name="İçerik Yer Tutucusu 2"/>
          <p:cNvSpPr>
            <a:spLocks noGrp="1"/>
          </p:cNvSpPr>
          <p:nvPr>
            <p:ph idx="1"/>
          </p:nvPr>
        </p:nvSpPr>
        <p:spPr/>
        <p:txBody>
          <a:bodyPr/>
          <a:lstStyle/>
          <a:p>
            <a:pPr marL="0" indent="0">
              <a:buFont typeface="Arial" charset="0"/>
              <a:buNone/>
            </a:pPr>
            <a:r>
              <a:rPr lang="tr-TR" sz="1800" smtClean="0">
                <a:solidFill>
                  <a:schemeClr val="bg1"/>
                </a:solidFill>
              </a:rPr>
              <a:t>16 yaşın üzerine 50’den fazla </a:t>
            </a:r>
            <a:r>
              <a:rPr lang="tr-TR" sz="1800" u="sng" smtClean="0">
                <a:solidFill>
                  <a:schemeClr val="bg1"/>
                </a:solidFill>
                <a:hlinkClick r:id="rId2"/>
              </a:rPr>
              <a:t>internet</a:t>
            </a:r>
            <a:r>
              <a:rPr lang="tr-TR" sz="1800" smtClean="0">
                <a:solidFill>
                  <a:schemeClr val="bg1"/>
                </a:solidFill>
              </a:rPr>
              <a:t> bağımlısını takip ettiklerini ve çoğunun online oyun (MMPORG) bağımlısı olduğunu belirten Şenormancı ise şu bilgileri verdi: “Çoğunluğu </a:t>
            </a:r>
            <a:r>
              <a:rPr lang="tr-TR" sz="1800" u="sng" smtClean="0">
                <a:solidFill>
                  <a:schemeClr val="bg1"/>
                </a:solidFill>
                <a:hlinkClick r:id="rId2"/>
              </a:rPr>
              <a:t>internet</a:t>
            </a:r>
            <a:r>
              <a:rPr lang="tr-TR" sz="1800" smtClean="0">
                <a:solidFill>
                  <a:schemeClr val="bg1"/>
                </a:solidFill>
              </a:rPr>
              <a:t> bağımlılığı yüzünden okulu bırakmış, 20’li yaşlarda gençler geliyor. ‘</a:t>
            </a:r>
            <a:r>
              <a:rPr lang="tr-TR" sz="1800" u="sng" smtClean="0">
                <a:solidFill>
                  <a:schemeClr val="bg1"/>
                </a:solidFill>
              </a:rPr>
              <a:t>Rekorum 72 saat </a:t>
            </a:r>
            <a:r>
              <a:rPr lang="tr-TR" sz="1800" u="sng" smtClean="0">
                <a:solidFill>
                  <a:schemeClr val="bg1"/>
                </a:solidFill>
                <a:hlinkClick r:id="rId3"/>
              </a:rPr>
              <a:t>PC</a:t>
            </a:r>
            <a:r>
              <a:rPr lang="tr-TR" sz="1800" smtClean="0">
                <a:solidFill>
                  <a:schemeClr val="bg1"/>
                </a:solidFill>
              </a:rPr>
              <a:t> başından hiç kalkmamak. </a:t>
            </a:r>
            <a:r>
              <a:rPr lang="tr-TR" sz="1800" u="sng" smtClean="0">
                <a:solidFill>
                  <a:schemeClr val="bg1"/>
                </a:solidFill>
              </a:rPr>
              <a:t>Yemeğimi bile annem yanıma getiriyordu’ diyor. Yasaklandığında, annesine babasına bıçak çeken, kendini jiletleyenler bile oluyor.’’ </a:t>
            </a:r>
            <a:r>
              <a:rPr lang="tr-TR" sz="1800" smtClean="0">
                <a:solidFill>
                  <a:schemeClr val="bg1"/>
                </a:solidFill>
              </a:rPr>
              <a:t/>
            </a:r>
            <a:br>
              <a:rPr lang="tr-TR" sz="1800" smtClean="0">
                <a:solidFill>
                  <a:schemeClr val="bg1"/>
                </a:solidFill>
              </a:rPr>
            </a:br>
            <a:r>
              <a:rPr lang="tr-TR" sz="1800" smtClean="0">
                <a:solidFill>
                  <a:schemeClr val="bg1"/>
                </a:solidFill>
              </a:rPr>
              <a:t/>
            </a:r>
            <a:br>
              <a:rPr lang="tr-TR" sz="1800" smtClean="0">
                <a:solidFill>
                  <a:schemeClr val="bg1"/>
                </a:solidFill>
              </a:rPr>
            </a:br>
            <a:r>
              <a:rPr lang="tr-TR" sz="1800" b="1" smtClean="0">
                <a:solidFill>
                  <a:schemeClr val="bg1"/>
                </a:solidFill>
              </a:rPr>
              <a:t>‘GÜNDE 12 SAAT OYUN OYNUYOR AMA BİR E-POSTASI YOK’ </a:t>
            </a:r>
            <a:r>
              <a:rPr lang="tr-TR" sz="1800" smtClean="0">
                <a:solidFill>
                  <a:schemeClr val="bg1"/>
                </a:solidFill>
              </a:rPr>
              <a:t/>
            </a:r>
            <a:br>
              <a:rPr lang="tr-TR" sz="1800" smtClean="0">
                <a:solidFill>
                  <a:schemeClr val="bg1"/>
                </a:solidFill>
              </a:rPr>
            </a:br>
            <a:r>
              <a:rPr lang="tr-TR" sz="1800" smtClean="0">
                <a:solidFill>
                  <a:schemeClr val="bg1"/>
                </a:solidFill>
              </a:rPr>
              <a:t>Kendilerine  başvuranlar arasında günde 12 saat online oyun oynayan ama bir eposta adresi kullanmayanların da bulunduğuna dikkat çeken Dr. Ramazan Konkan da “Biz, </a:t>
            </a:r>
            <a:r>
              <a:rPr lang="tr-TR" sz="1800" u="sng" smtClean="0">
                <a:solidFill>
                  <a:schemeClr val="bg1"/>
                </a:solidFill>
                <a:hlinkClick r:id="rId2"/>
              </a:rPr>
              <a:t>internet</a:t>
            </a:r>
            <a:r>
              <a:rPr lang="tr-TR" sz="1800" smtClean="0">
                <a:solidFill>
                  <a:schemeClr val="bg1"/>
                </a:solidFill>
              </a:rPr>
              <a:t>i  ‘Sınırlı ve kontrollü kullanın’ diyoruz ama bu işin endüstrisi, ‘Daha çok ve sınırsız kullanın, hatta başından hiç kalkmayın’ diyor. </a:t>
            </a:r>
            <a:r>
              <a:rPr lang="tr-TR" sz="1800" u="sng" smtClean="0">
                <a:solidFill>
                  <a:schemeClr val="bg1"/>
                </a:solidFill>
              </a:rPr>
              <a:t>Bize başvuran bir öğretmen, bütün derslerini tek güne sıkıştırdıktan sonra geri kalan tüm zamanını </a:t>
            </a:r>
            <a:r>
              <a:rPr lang="tr-TR" sz="1800" u="sng" smtClean="0">
                <a:solidFill>
                  <a:schemeClr val="bg1"/>
                </a:solidFill>
                <a:hlinkClick r:id="rId2"/>
              </a:rPr>
              <a:t>internet</a:t>
            </a:r>
            <a:r>
              <a:rPr lang="tr-TR" sz="1800" u="sng" smtClean="0">
                <a:solidFill>
                  <a:schemeClr val="bg1"/>
                </a:solidFill>
              </a:rPr>
              <a:t> üzerinde sosyal ağlara ayırdığını dile getirdi.</a:t>
            </a:r>
            <a:r>
              <a:rPr lang="tr-TR" smtClean="0">
                <a:solidFill>
                  <a:schemeClr val="bg1"/>
                </a:solidFill>
              </a:rPr>
              <a:t/>
            </a:r>
            <a:br>
              <a:rPr lang="tr-TR" smtClean="0">
                <a:solidFill>
                  <a:schemeClr val="bg1"/>
                </a:solidFill>
              </a:rPr>
            </a:br>
            <a:r>
              <a:rPr lang="tr-TR" smtClean="0">
                <a:solidFill>
                  <a:schemeClr val="bg1"/>
                </a:solidFill>
              </a:rPr>
              <a:t/>
            </a:r>
            <a:br>
              <a:rPr lang="tr-TR" smtClean="0">
                <a:solidFill>
                  <a:schemeClr val="bg1"/>
                </a:solidFill>
              </a:rPr>
            </a:br>
            <a:endParaRPr lang="tr-TR"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350"/>
            <a:ext cx="8229600" cy="5865813"/>
          </a:xfrm>
        </p:spPr>
        <p:txBody>
          <a:bodyPr/>
          <a:lstStyle/>
          <a:p>
            <a:pPr marL="0" indent="0">
              <a:buFont typeface="Arial" panose="020B0604020202020204" pitchFamily="34" charset="0"/>
              <a:buNone/>
              <a:defRPr/>
            </a:pPr>
            <a:endParaRPr lang="tr-TR" sz="1600" u="sng" dirty="0" smtClean="0">
              <a:hlinkClick r:id="rId2"/>
            </a:endParaRPr>
          </a:p>
          <a:p>
            <a:pPr marL="0" indent="0">
              <a:buFont typeface="Arial" panose="020B0604020202020204" pitchFamily="34" charset="0"/>
              <a:buNone/>
              <a:defRPr/>
            </a:pPr>
            <a:r>
              <a:rPr lang="tr-TR" sz="1600" u="sng" dirty="0">
                <a:solidFill>
                  <a:schemeClr val="bg1"/>
                </a:solidFill>
                <a:hlinkClick r:id="rId2"/>
              </a:rPr>
              <a:t> </a:t>
            </a:r>
            <a:r>
              <a:rPr lang="tr-TR" sz="1600" u="sng" dirty="0" smtClean="0">
                <a:solidFill>
                  <a:schemeClr val="bg1"/>
                </a:solidFill>
                <a:hlinkClick r:id="rId2"/>
              </a:rPr>
              <a:t>       Bakırköy</a:t>
            </a:r>
            <a:r>
              <a:rPr lang="tr-TR" sz="1600" dirty="0" smtClean="0">
                <a:solidFill>
                  <a:schemeClr val="bg1"/>
                </a:solidFill>
              </a:rPr>
              <a:t>’de </a:t>
            </a:r>
            <a:r>
              <a:rPr lang="tr-TR" sz="1600" dirty="0">
                <a:solidFill>
                  <a:schemeClr val="bg1"/>
                </a:solidFill>
              </a:rPr>
              <a:t>yeni açılan </a:t>
            </a:r>
            <a:r>
              <a:rPr lang="tr-TR" sz="1600" u="sng" dirty="0">
                <a:solidFill>
                  <a:schemeClr val="bg1"/>
                </a:solidFill>
                <a:hlinkClick r:id="rId3"/>
              </a:rPr>
              <a:t>İnternet Bağımlılığı Polikliniği</a:t>
            </a:r>
            <a:r>
              <a:rPr lang="tr-TR" sz="1600" dirty="0">
                <a:solidFill>
                  <a:schemeClr val="bg1"/>
                </a:solidFill>
              </a:rPr>
              <a:t>’ne başvuranların yarısından fazlasına “bağımlı” teşhisi konuldu. Aralarında işini kaybeden işadamları ve 24 saat yemeden içmeden bilgisayar başında oturanlar var</a:t>
            </a:r>
          </a:p>
          <a:p>
            <a:pPr>
              <a:buFont typeface="Arial" panose="020B0604020202020204" pitchFamily="34" charset="0"/>
              <a:buChar char="•"/>
              <a:defRPr/>
            </a:pPr>
            <a:r>
              <a:rPr lang="tr-TR" sz="1600" u="sng" dirty="0">
                <a:solidFill>
                  <a:schemeClr val="bg1"/>
                </a:solidFill>
                <a:hlinkClick r:id="rId2"/>
              </a:rPr>
              <a:t>Bakırköy</a:t>
            </a:r>
            <a:r>
              <a:rPr lang="tr-TR" sz="1600" dirty="0">
                <a:solidFill>
                  <a:schemeClr val="bg1"/>
                </a:solidFill>
              </a:rPr>
              <a:t> </a:t>
            </a:r>
            <a:r>
              <a:rPr lang="tr-TR" sz="1600" u="sng" dirty="0">
                <a:solidFill>
                  <a:schemeClr val="bg1"/>
                </a:solidFill>
                <a:hlinkClick r:id="rId4"/>
              </a:rPr>
              <a:t>Prof. Dr. Mazhar Osman Ruh Sağlığı ve Sinir Hastalıkları Hastanesi</a:t>
            </a:r>
            <a:r>
              <a:rPr lang="tr-TR" sz="1600" dirty="0">
                <a:solidFill>
                  <a:schemeClr val="bg1"/>
                </a:solidFill>
              </a:rPr>
              <a:t>’nde 11 ay önce açılan </a:t>
            </a:r>
            <a:r>
              <a:rPr lang="tr-TR" sz="1600" u="sng" dirty="0">
                <a:solidFill>
                  <a:schemeClr val="bg1"/>
                </a:solidFill>
                <a:hlinkClick r:id="rId3"/>
              </a:rPr>
              <a:t>İnternet Bağımlılığı Polikliniği</a:t>
            </a:r>
            <a:r>
              <a:rPr lang="tr-TR" sz="1600" dirty="0">
                <a:solidFill>
                  <a:schemeClr val="bg1"/>
                </a:solidFill>
              </a:rPr>
              <a:t>’ne başvuran ve “hasta” teşhisi konulanlar arasında doktor da var, öğretmen de. Kliniğe başvuran </a:t>
            </a:r>
            <a:r>
              <a:rPr lang="tr-TR" sz="1600" u="sng" dirty="0">
                <a:solidFill>
                  <a:schemeClr val="bg1"/>
                </a:solidFill>
              </a:rPr>
              <a:t>700 kişiden 310’una “</a:t>
            </a:r>
            <a:r>
              <a:rPr lang="tr-TR" sz="1600" u="sng" dirty="0">
                <a:solidFill>
                  <a:schemeClr val="bg1"/>
                </a:solidFill>
                <a:hlinkClick r:id="rId5"/>
              </a:rPr>
              <a:t>internet bağımlısı</a:t>
            </a:r>
            <a:r>
              <a:rPr lang="tr-TR" sz="1600" u="sng" dirty="0">
                <a:solidFill>
                  <a:schemeClr val="bg1"/>
                </a:solidFill>
              </a:rPr>
              <a:t>” teşhisi konuldu. </a:t>
            </a:r>
            <a:r>
              <a:rPr lang="tr-TR" sz="1600" dirty="0">
                <a:solidFill>
                  <a:schemeClr val="bg1"/>
                </a:solidFill>
              </a:rPr>
              <a:t/>
            </a:r>
            <a:br>
              <a:rPr lang="tr-TR" sz="1600" dirty="0">
                <a:solidFill>
                  <a:schemeClr val="bg1"/>
                </a:solidFill>
              </a:rPr>
            </a:br>
            <a:r>
              <a:rPr lang="tr-TR" sz="1600" dirty="0">
                <a:solidFill>
                  <a:schemeClr val="bg1"/>
                </a:solidFill>
              </a:rPr>
              <a:t/>
            </a:r>
            <a:br>
              <a:rPr lang="tr-TR" sz="1600" dirty="0">
                <a:solidFill>
                  <a:schemeClr val="bg1"/>
                </a:solidFill>
              </a:rPr>
            </a:br>
            <a:r>
              <a:rPr lang="tr-TR" sz="1600" dirty="0">
                <a:solidFill>
                  <a:schemeClr val="bg1"/>
                </a:solidFill>
              </a:rPr>
              <a:t>İlk 11 aylık veriler gösterdi ki, </a:t>
            </a:r>
            <a:r>
              <a:rPr lang="tr-TR" sz="1600" u="sng" dirty="0">
                <a:solidFill>
                  <a:schemeClr val="bg1"/>
                </a:solidFill>
                <a:hlinkClick r:id="rId6"/>
              </a:rPr>
              <a:t>internet bağımlılığı</a:t>
            </a:r>
            <a:r>
              <a:rPr lang="tr-TR" sz="1600" dirty="0">
                <a:solidFill>
                  <a:schemeClr val="bg1"/>
                </a:solidFill>
              </a:rPr>
              <a:t> daha çok ilköğretimin ikinci kademesinde okuyan çocuklar ile 16-21 yaş aralığındaki gençlerde görülüyor. Buna rağmen doktorundan öğretmenine, işadamından ev kadınına kadar birçok insan bu hastalığa yakalanmış durumda. Hastanenin Başhekim Yardımcısı ve İnternet Polikliniği Koordinatörlerinden </a:t>
            </a:r>
            <a:r>
              <a:rPr lang="tr-TR" sz="1600" u="sng" dirty="0">
                <a:solidFill>
                  <a:schemeClr val="bg1"/>
                </a:solidFill>
                <a:hlinkClick r:id="rId7"/>
              </a:rPr>
              <a:t>Dr. Ramazan </a:t>
            </a:r>
            <a:r>
              <a:rPr lang="tr-TR" sz="1600" u="sng" dirty="0" err="1">
                <a:solidFill>
                  <a:schemeClr val="bg1"/>
                </a:solidFill>
                <a:hlinkClick r:id="rId7"/>
              </a:rPr>
              <a:t>Konkan</a:t>
            </a:r>
            <a:r>
              <a:rPr lang="tr-TR" sz="1600" dirty="0" err="1">
                <a:solidFill>
                  <a:schemeClr val="bg1"/>
                </a:solidFill>
              </a:rPr>
              <a:t>’ın</a:t>
            </a:r>
            <a:r>
              <a:rPr lang="tr-TR" sz="1600" dirty="0">
                <a:solidFill>
                  <a:schemeClr val="bg1"/>
                </a:solidFill>
              </a:rPr>
              <a:t> verdiği bilgilere göre 24 saat yemeden içmeden, uyumadan internetin başında oturan da var, evinin yemeği, çocuklarının bakımını bırakan ev kadınları da... </a:t>
            </a:r>
            <a:br>
              <a:rPr lang="tr-TR" sz="1600" dirty="0">
                <a:solidFill>
                  <a:schemeClr val="bg1"/>
                </a:solidFill>
              </a:rPr>
            </a:br>
            <a:r>
              <a:rPr lang="tr-TR" sz="1600" dirty="0">
                <a:solidFill>
                  <a:schemeClr val="bg1"/>
                </a:solidFill>
              </a:rPr>
              <a:t/>
            </a:r>
            <a:br>
              <a:rPr lang="tr-TR" sz="1600" dirty="0">
                <a:solidFill>
                  <a:schemeClr val="bg1"/>
                </a:solidFill>
              </a:rPr>
            </a:br>
            <a:r>
              <a:rPr lang="tr-TR" sz="1600" dirty="0">
                <a:solidFill>
                  <a:schemeClr val="bg1"/>
                </a:solidFill>
              </a:rPr>
              <a:t>Bu yüzden işini kaybeden üst düzey işadamları oldu. Bazı bağımlı öğretmenler de dersleri belli bir saat aralığına göre ayarlayıp, kendini internete veriyor. Okulda internet kullanamadığı için okuldan kaçıp internet kafeye gidenler oluyor. İnterneti yasakladığı için anne babasına şiddet uygulayan çocuklar var. </a:t>
            </a:r>
            <a:r>
              <a:rPr lang="tr-TR" dirty="0">
                <a:solidFill>
                  <a:schemeClr val="bg1"/>
                </a:solidFill>
              </a:rPr>
              <a:t/>
            </a:r>
            <a:br>
              <a:rPr lang="tr-TR" dirty="0">
                <a:solidFill>
                  <a:schemeClr val="bg1"/>
                </a:solidFill>
              </a:rPr>
            </a:br>
            <a:endParaRPr lang="tr-TR"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675"/>
            <a:ext cx="7239000" cy="588045"/>
          </a:xfrm>
        </p:spPr>
        <p:txBody>
          <a:bodyPr/>
          <a:lstStyle/>
          <a:p>
            <a:pPr>
              <a:defRPr/>
            </a:pPr>
            <a:r>
              <a:rPr lang="tr-TR" dirty="0" smtClean="0"/>
              <a:t>BAĞIMLILIK NEDİR?</a:t>
            </a:r>
            <a:endParaRPr lang="tr-TR" dirty="0"/>
          </a:p>
        </p:txBody>
      </p:sp>
      <p:sp>
        <p:nvSpPr>
          <p:cNvPr id="194563" name="2 İçerik Yer Tutucusu"/>
          <p:cNvSpPr>
            <a:spLocks noGrp="1"/>
          </p:cNvSpPr>
          <p:nvPr>
            <p:ph idx="1"/>
          </p:nvPr>
        </p:nvSpPr>
        <p:spPr>
          <a:xfrm>
            <a:off x="457200" y="981075"/>
            <a:ext cx="7239000" cy="5688013"/>
          </a:xfrm>
        </p:spPr>
        <p:txBody>
          <a:bodyPr/>
          <a:lstStyle/>
          <a:p>
            <a:pPr algn="just">
              <a:buFont typeface="Wingdings 2" pitchFamily="18" charset="2"/>
              <a:buNone/>
            </a:pPr>
            <a:r>
              <a:rPr lang="tr-TR" b="1" smtClean="0"/>
              <a:t>     </a:t>
            </a:r>
            <a:r>
              <a:rPr lang="tr-TR" smtClean="0"/>
              <a:t>Kişinin kullandığı nesne veya eylem üzerindeki kontrolünü kaybetmesi, onsuz bir yaşam sürememesi kendisine zarar vermesine rağmen kullanmaya devam etmesidir.</a:t>
            </a:r>
          </a:p>
          <a:p>
            <a:pPr>
              <a:buFontTx/>
              <a:buChar char="-"/>
            </a:pPr>
            <a:r>
              <a:rPr lang="tr-TR" b="1" smtClean="0"/>
              <a:t>Giderek artan kullanım</a:t>
            </a:r>
          </a:p>
          <a:p>
            <a:pPr>
              <a:buFontTx/>
              <a:buChar char="-"/>
            </a:pPr>
            <a:r>
              <a:rPr lang="tr-TR" b="1" smtClean="0"/>
              <a:t>Zarar görmeye rağmen (adli, bedensel, ruhsal, sosyal, zihinsel) kullanıma devam edilmesi</a:t>
            </a:r>
          </a:p>
          <a:p>
            <a:pPr>
              <a:buFontTx/>
              <a:buChar char="-"/>
            </a:pPr>
            <a:r>
              <a:rPr lang="tr-TR" b="1" smtClean="0"/>
              <a:t>Başarısız bırakma girişimleri</a:t>
            </a:r>
          </a:p>
          <a:p>
            <a:pPr>
              <a:buFontTx/>
              <a:buChar char="-"/>
            </a:pPr>
            <a:r>
              <a:rPr lang="tr-TR" b="1" smtClean="0"/>
              <a:t>Aşırı zihinsel uğraş ve zaman ayırma</a:t>
            </a:r>
          </a:p>
          <a:p>
            <a:pPr>
              <a:buFontTx/>
              <a:buChar char="-"/>
            </a:pPr>
            <a:r>
              <a:rPr lang="tr-TR" b="1" smtClean="0"/>
              <a:t>Yokluğunda kriz huzursuzluk, uykusuzluk, öfke gibi  durumlar yaşanması…</a:t>
            </a:r>
          </a:p>
          <a:p>
            <a:pPr>
              <a:buFontTx/>
              <a:buChar char="-"/>
            </a:pPr>
            <a:endParaRPr lang="tr-TR"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Başlık 1"/>
          <p:cNvSpPr>
            <a:spLocks noGrp="1"/>
          </p:cNvSpPr>
          <p:nvPr>
            <p:ph type="title"/>
          </p:nvPr>
        </p:nvSpPr>
        <p:spPr>
          <a:xfrm>
            <a:off x="457200" y="274638"/>
            <a:ext cx="8229600" cy="2433637"/>
          </a:xfrm>
        </p:spPr>
        <p:txBody>
          <a:bodyPr/>
          <a:lstStyle/>
          <a:p>
            <a:r>
              <a:rPr lang="tr-TR" sz="2800" b="1" smtClean="0">
                <a:solidFill>
                  <a:schemeClr val="bg1"/>
                </a:solidFill>
              </a:rPr>
              <a:t>Pokemon gibi atladı!</a:t>
            </a:r>
            <a:r>
              <a:rPr lang="tr-TR" sz="2800" smtClean="0">
                <a:solidFill>
                  <a:schemeClr val="bg1"/>
                </a:solidFill>
              </a:rPr>
              <a:t/>
            </a:r>
            <a:br>
              <a:rPr lang="tr-TR" sz="2800" smtClean="0">
                <a:solidFill>
                  <a:schemeClr val="bg1"/>
                </a:solidFill>
              </a:rPr>
            </a:br>
            <a:r>
              <a:rPr lang="tr-TR" sz="2800" b="1" smtClean="0">
                <a:solidFill>
                  <a:schemeClr val="bg1"/>
                </a:solidFill>
              </a:rPr>
              <a:t>Pokemon adlı çizgi filmdeki kahramanlara özenen dört yaşındaki küçük Ferhat, oturduğu apartmanın yedinci katından atladı. Ferhat'ın yalnızca sol ayağı kırıldı (30 Ekim 2000/Radikal)</a:t>
            </a:r>
            <a:r>
              <a:rPr lang="tr-TR" sz="2800" smtClean="0">
                <a:solidFill>
                  <a:schemeClr val="bg1"/>
                </a:solidFill>
              </a:rPr>
              <a:t/>
            </a:r>
            <a:br>
              <a:rPr lang="tr-TR" sz="2800" smtClean="0">
                <a:solidFill>
                  <a:schemeClr val="bg1"/>
                </a:solidFill>
              </a:rPr>
            </a:br>
            <a:endParaRPr lang="tr-TR" sz="2800" smtClean="0">
              <a:solidFill>
                <a:schemeClr val="bg1"/>
              </a:solidFill>
            </a:endParaRPr>
          </a:p>
        </p:txBody>
      </p:sp>
      <p:sp>
        <p:nvSpPr>
          <p:cNvPr id="3" name="İçerik Yer Tutucusu 2"/>
          <p:cNvSpPr>
            <a:spLocks noGrp="1"/>
          </p:cNvSpPr>
          <p:nvPr>
            <p:ph idx="1"/>
          </p:nvPr>
        </p:nvSpPr>
        <p:spPr>
          <a:xfrm>
            <a:off x="457200" y="2852738"/>
            <a:ext cx="5194300" cy="3273425"/>
          </a:xfrm>
        </p:spPr>
        <p:txBody>
          <a:bodyPr/>
          <a:lstStyle/>
          <a:p>
            <a:pPr marL="0" indent="0">
              <a:buFont typeface="Arial" panose="020B0604020202020204" pitchFamily="34" charset="0"/>
              <a:buNone/>
              <a:defRPr/>
            </a:pPr>
            <a:r>
              <a:rPr lang="tr-TR" sz="2400" b="1" u="sng" dirty="0">
                <a:solidFill>
                  <a:schemeClr val="bg1"/>
                </a:solidFill>
              </a:rPr>
              <a:t>İnternet </a:t>
            </a:r>
            <a:r>
              <a:rPr lang="tr-TR" sz="2400" b="1" u="sng" dirty="0" smtClean="0">
                <a:solidFill>
                  <a:schemeClr val="bg1"/>
                </a:solidFill>
              </a:rPr>
              <a:t>bağımlılığı öldürdü</a:t>
            </a:r>
            <a:endParaRPr lang="tr-TR" sz="2400" dirty="0">
              <a:solidFill>
                <a:schemeClr val="bg1"/>
              </a:solidFill>
            </a:endParaRPr>
          </a:p>
          <a:p>
            <a:pPr>
              <a:buFont typeface="Arial" panose="020B0604020202020204" pitchFamily="34" charset="0"/>
              <a:buChar char="•"/>
              <a:defRPr/>
            </a:pPr>
            <a:endParaRPr lang="tr-TR" sz="2400" b="1" dirty="0" smtClean="0">
              <a:solidFill>
                <a:schemeClr val="bg1"/>
              </a:solidFill>
            </a:endParaRPr>
          </a:p>
          <a:p>
            <a:pPr>
              <a:buFont typeface="Arial" panose="020B0604020202020204" pitchFamily="34" charset="0"/>
              <a:buChar char="•"/>
              <a:defRPr/>
            </a:pPr>
            <a:r>
              <a:rPr lang="tr-TR" sz="2400" b="1" dirty="0" smtClean="0">
                <a:solidFill>
                  <a:schemeClr val="bg1"/>
                </a:solidFill>
              </a:rPr>
              <a:t> </a:t>
            </a:r>
            <a:r>
              <a:rPr lang="tr-TR" sz="2400" b="1" dirty="0">
                <a:solidFill>
                  <a:schemeClr val="bg1"/>
                </a:solidFill>
              </a:rPr>
              <a:t>Ekim 2012′de İngiltere’nin başkenti Londra’da bir tren istasyonunda intihar eden 15 yaşındaki balerin </a:t>
            </a:r>
            <a:r>
              <a:rPr lang="tr-TR" sz="2400" b="1" dirty="0" err="1">
                <a:solidFill>
                  <a:schemeClr val="bg1"/>
                </a:solidFill>
              </a:rPr>
              <a:t>Tallulah</a:t>
            </a:r>
            <a:r>
              <a:rPr lang="tr-TR" sz="2400" b="1" dirty="0">
                <a:solidFill>
                  <a:schemeClr val="bg1"/>
                </a:solidFill>
              </a:rPr>
              <a:t> Wilson’ın ölüm sebebinin internet bağımlılığı olduğu ortaya çıktı.</a:t>
            </a:r>
            <a:endParaRPr lang="tr-TR" sz="2400" dirty="0">
              <a:solidFill>
                <a:schemeClr val="bg1"/>
              </a:solidFill>
            </a:endParaRPr>
          </a:p>
          <a:p>
            <a:pPr>
              <a:buFont typeface="Arial" panose="020B0604020202020204" pitchFamily="34" charset="0"/>
              <a:buChar char="•"/>
              <a:defRPr/>
            </a:pPr>
            <a:endParaRPr lang="tr-TR" dirty="0"/>
          </a:p>
        </p:txBody>
      </p:sp>
      <p:pic>
        <p:nvPicPr>
          <p:cNvPr id="240644" name="Resim 2" descr="Açıklama: sanal bagimlilik internet bagimliligi internet bagimliligi bagimlilik tedavileri eriskin psikiyatri bagimlilik tedavileri  İnternet bağımlılığı öldürd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086100"/>
            <a:ext cx="259238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irc_mi" descr="Açıklama: http://www.thewallpapers.us/data/media/833/internet_ort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59788"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G:\kar_pinokyo_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642938"/>
            <a:ext cx="8172450" cy="523875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3715" name="14 Dikdörtgen"/>
          <p:cNvSpPr>
            <a:spLocks noChangeArrowheads="1"/>
          </p:cNvSpPr>
          <p:nvPr/>
        </p:nvSpPr>
        <p:spPr bwMode="auto">
          <a:xfrm>
            <a:off x="179388" y="395288"/>
            <a:ext cx="751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İnternet Bağımlılığının Yol Açtığı Fiziksel Sorunlar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43717"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43718" name="TextBox 1"/>
          <p:cNvSpPr txBox="1">
            <a:spLocks noChangeArrowheads="1"/>
          </p:cNvSpPr>
          <p:nvPr/>
        </p:nvSpPr>
        <p:spPr bwMode="auto">
          <a:xfrm>
            <a:off x="177800" y="1341438"/>
            <a:ext cx="8786813"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280988" indent="-2809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Karpal tünel sendromu (median sinir sıkışması)</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Kuru gözler</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Baş ağrıları</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Sırt ağrıları</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Yeme sorunları</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Uyku sorunları</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Kişisel temizlikte eksiklikler</a:t>
            </a:r>
          </a:p>
        </p:txBody>
      </p:sp>
      <p:grpSp>
        <p:nvGrpSpPr>
          <p:cNvPr id="243719" name="Group 8"/>
          <p:cNvGrpSpPr>
            <a:grpSpLocks/>
          </p:cNvGrpSpPr>
          <p:nvPr/>
        </p:nvGrpSpPr>
        <p:grpSpPr bwMode="auto">
          <a:xfrm>
            <a:off x="177800" y="6181725"/>
            <a:ext cx="8840788" cy="560388"/>
            <a:chOff x="177021" y="6181394"/>
            <a:chExt cx="8842103" cy="559974"/>
          </a:xfrm>
        </p:grpSpPr>
        <p:pic>
          <p:nvPicPr>
            <p:cNvPr id="24372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21"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22"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4739" name="14 Dikdörtgen"/>
          <p:cNvSpPr>
            <a:spLocks noChangeArrowheads="1"/>
          </p:cNvSpPr>
          <p:nvPr/>
        </p:nvSpPr>
        <p:spPr bwMode="auto">
          <a:xfrm>
            <a:off x="179388" y="395288"/>
            <a:ext cx="906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İnternet Bağımlılığının Yol Açtığı Sorunlar </a:t>
            </a:r>
            <a:r>
              <a:rPr lang="tr-TR" sz="2400" b="1">
                <a:solidFill>
                  <a:srgbClr val="FFFFFF"/>
                </a:solidFill>
                <a:latin typeface="Calibri" pitchFamily="34" charset="0"/>
                <a:cs typeface="Arial" charset="0"/>
              </a:rPr>
              <a:t>(Çocuk ve Gençlerde)</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44741"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44742" name="TextBox 1"/>
          <p:cNvSpPr txBox="1">
            <a:spLocks noChangeArrowheads="1"/>
          </p:cNvSpPr>
          <p:nvPr/>
        </p:nvSpPr>
        <p:spPr bwMode="auto">
          <a:xfrm>
            <a:off x="177800" y="1341438"/>
            <a:ext cx="878681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280988" indent="-2809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900"/>
              </a:spcBef>
              <a:spcAft>
                <a:spcPts val="900"/>
              </a:spcAft>
              <a:buFont typeface="Wingdings" pitchFamily="2" charset="2"/>
              <a:buChar char="§"/>
            </a:pPr>
            <a:r>
              <a:rPr lang="tr-TR" sz="2800" b="1">
                <a:solidFill>
                  <a:srgbClr val="FFFFFF"/>
                </a:solidFill>
                <a:latin typeface="Calibri" pitchFamily="34" charset="0"/>
                <a:cs typeface="Arial" charset="0"/>
              </a:rPr>
              <a:t>Düşünce süreçlerinde bozulma</a:t>
            </a:r>
          </a:p>
          <a:p>
            <a:pPr lvl="1" eaLnBrk="1" hangingPunct="1">
              <a:spcBef>
                <a:spcPts val="900"/>
              </a:spcBef>
              <a:spcAft>
                <a:spcPts val="900"/>
              </a:spcAft>
              <a:buFont typeface="Wingdings" pitchFamily="2" charset="2"/>
              <a:buChar char="§"/>
            </a:pPr>
            <a:r>
              <a:rPr lang="tr-TR" sz="2800" b="1">
                <a:solidFill>
                  <a:srgbClr val="FFFFFF"/>
                </a:solidFill>
                <a:latin typeface="Calibri" pitchFamily="34" charset="0"/>
                <a:cs typeface="Arial" charset="0"/>
              </a:rPr>
              <a:t>Kişiler arası duyarlılıklarda azalma</a:t>
            </a:r>
          </a:p>
          <a:p>
            <a:pPr lvl="1" eaLnBrk="1" hangingPunct="1">
              <a:spcBef>
                <a:spcPts val="900"/>
              </a:spcBef>
              <a:spcAft>
                <a:spcPts val="900"/>
              </a:spcAft>
              <a:buFont typeface="Wingdings" pitchFamily="2" charset="2"/>
              <a:buChar char="§"/>
            </a:pPr>
            <a:r>
              <a:rPr lang="tr-TR" sz="2800" b="1">
                <a:solidFill>
                  <a:srgbClr val="FFFFFF"/>
                </a:solidFill>
                <a:latin typeface="Calibri" pitchFamily="34" charset="0"/>
                <a:cs typeface="Arial" charset="0"/>
              </a:rPr>
              <a:t>Genel sağlık düzeyinde düşüş</a:t>
            </a:r>
          </a:p>
          <a:p>
            <a:pPr lvl="1" eaLnBrk="1" hangingPunct="1">
              <a:spcBef>
                <a:spcPts val="900"/>
              </a:spcBef>
              <a:spcAft>
                <a:spcPts val="900"/>
              </a:spcAft>
              <a:buFont typeface="Wingdings" pitchFamily="2" charset="2"/>
              <a:buChar char="§"/>
            </a:pPr>
            <a:r>
              <a:rPr lang="tr-TR" sz="2800" b="1">
                <a:solidFill>
                  <a:srgbClr val="FFFFFF"/>
                </a:solidFill>
                <a:latin typeface="Calibri" pitchFamily="34" charset="0"/>
                <a:cs typeface="Arial" charset="0"/>
              </a:rPr>
              <a:t>Obsesif, depresif, kaygılı, düşmanca, hostil, fobik, paranoid düşüncelerde artma</a:t>
            </a:r>
          </a:p>
          <a:p>
            <a:pPr lvl="1" eaLnBrk="1" hangingPunct="1">
              <a:spcBef>
                <a:spcPts val="900"/>
              </a:spcBef>
              <a:spcAft>
                <a:spcPts val="900"/>
              </a:spcAft>
              <a:buFont typeface="Wingdings" pitchFamily="2" charset="2"/>
              <a:buChar char="§"/>
            </a:pPr>
            <a:r>
              <a:rPr lang="tr-TR" sz="2800" b="1">
                <a:solidFill>
                  <a:srgbClr val="FFFFFF"/>
                </a:solidFill>
                <a:latin typeface="Calibri" pitchFamily="34" charset="0"/>
                <a:cs typeface="Arial" charset="0"/>
              </a:rPr>
              <a:t>Sosyal gelişimde önemli ölçüde gerileme</a:t>
            </a:r>
          </a:p>
          <a:p>
            <a:pPr lvl="1" eaLnBrk="1" hangingPunct="1">
              <a:spcBef>
                <a:spcPts val="900"/>
              </a:spcBef>
              <a:spcAft>
                <a:spcPts val="900"/>
              </a:spcAft>
              <a:buFont typeface="Wingdings" pitchFamily="2" charset="2"/>
              <a:buChar char="§"/>
            </a:pPr>
            <a:r>
              <a:rPr lang="tr-TR" sz="2800" b="1">
                <a:solidFill>
                  <a:srgbClr val="FFFFFF"/>
                </a:solidFill>
                <a:cs typeface="Arial" charset="0"/>
              </a:rPr>
              <a:t>İçe dönüklük (çekinme-kaçınma hâli)</a:t>
            </a:r>
          </a:p>
          <a:p>
            <a:pPr lvl="1" eaLnBrk="1" hangingPunct="1">
              <a:spcBef>
                <a:spcPts val="900"/>
              </a:spcBef>
              <a:spcAft>
                <a:spcPts val="900"/>
              </a:spcAft>
              <a:buFont typeface="Wingdings" pitchFamily="2" charset="2"/>
              <a:buChar char="§"/>
            </a:pPr>
            <a:endParaRPr lang="tr-TR" sz="2800" b="1">
              <a:solidFill>
                <a:srgbClr val="FFFFFF"/>
              </a:solidFill>
              <a:latin typeface="Calibri" pitchFamily="34" charset="0"/>
              <a:cs typeface="Arial" charset="0"/>
            </a:endParaRPr>
          </a:p>
        </p:txBody>
      </p:sp>
      <p:sp>
        <p:nvSpPr>
          <p:cNvPr id="244743" name="14 Dikdörtgen"/>
          <p:cNvSpPr>
            <a:spLocks noChangeArrowheads="1"/>
          </p:cNvSpPr>
          <p:nvPr/>
        </p:nvSpPr>
        <p:spPr bwMode="auto">
          <a:xfrm>
            <a:off x="8331200" y="5692775"/>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lgn="r"/>
            <a:r>
              <a:rPr lang="tr-TR" sz="2000">
                <a:solidFill>
                  <a:srgbClr val="FFFFFF"/>
                </a:solidFill>
                <a:latin typeface="Calibri" pitchFamily="34" charset="0"/>
                <a:cs typeface="Arial" charset="0"/>
              </a:rPr>
              <a:t>(1/2)</a:t>
            </a:r>
          </a:p>
        </p:txBody>
      </p:sp>
      <p:grpSp>
        <p:nvGrpSpPr>
          <p:cNvPr id="244744" name="Group 9"/>
          <p:cNvGrpSpPr>
            <a:grpSpLocks/>
          </p:cNvGrpSpPr>
          <p:nvPr/>
        </p:nvGrpSpPr>
        <p:grpSpPr bwMode="auto">
          <a:xfrm>
            <a:off x="177800" y="6181725"/>
            <a:ext cx="8840788" cy="560388"/>
            <a:chOff x="177021" y="6181394"/>
            <a:chExt cx="8842103" cy="559974"/>
          </a:xfrm>
        </p:grpSpPr>
        <p:pic>
          <p:nvPicPr>
            <p:cNvPr id="24474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Başlık 1"/>
          <p:cNvSpPr>
            <a:spLocks noGrp="1"/>
          </p:cNvSpPr>
          <p:nvPr>
            <p:ph type="title"/>
          </p:nvPr>
        </p:nvSpPr>
        <p:spPr/>
        <p:txBody>
          <a:bodyPr/>
          <a:lstStyle/>
          <a:p>
            <a:r>
              <a:rPr lang="tr-TR" sz="3200" b="1" smtClean="0"/>
              <a:t/>
            </a:r>
            <a:br>
              <a:rPr lang="tr-TR" sz="3200" b="1" smtClean="0"/>
            </a:br>
            <a:r>
              <a:rPr lang="tr-TR" sz="3200" b="1" smtClean="0">
                <a:solidFill>
                  <a:schemeClr val="bg1"/>
                </a:solidFill>
              </a:rPr>
              <a:t>Babası ölen oyun bağımlısı çocuk: Babamın sadece bir canı varmış!</a:t>
            </a:r>
            <a:r>
              <a:rPr lang="tr-TR" b="1" smtClean="0">
                <a:solidFill>
                  <a:schemeClr val="bg1"/>
                </a:solidFill>
              </a:rPr>
              <a:t/>
            </a:r>
            <a:br>
              <a:rPr lang="tr-TR" b="1" smtClean="0">
                <a:solidFill>
                  <a:schemeClr val="bg1"/>
                </a:solidFill>
              </a:rPr>
            </a:br>
            <a:endParaRPr lang="tr-TR" smtClean="0">
              <a:solidFill>
                <a:schemeClr val="bg1"/>
              </a:solidFill>
            </a:endParaRPr>
          </a:p>
        </p:txBody>
      </p:sp>
      <p:sp>
        <p:nvSpPr>
          <p:cNvPr id="245763" name="İçerik Yer Tutucusu 2"/>
          <p:cNvSpPr>
            <a:spLocks noGrp="1"/>
          </p:cNvSpPr>
          <p:nvPr>
            <p:ph idx="1"/>
          </p:nvPr>
        </p:nvSpPr>
        <p:spPr>
          <a:xfrm>
            <a:off x="457200" y="1600200"/>
            <a:ext cx="8229600" cy="4852988"/>
          </a:xfrm>
        </p:spPr>
        <p:txBody>
          <a:bodyPr/>
          <a:lstStyle/>
          <a:p>
            <a:pPr marL="0" indent="0">
              <a:buFont typeface="Arial" charset="0"/>
              <a:buNone/>
            </a:pPr>
            <a:r>
              <a:rPr lang="tr-TR" smtClean="0"/>
              <a:t>	</a:t>
            </a:r>
            <a:r>
              <a:rPr lang="tr-TR" smtClean="0">
                <a:solidFill>
                  <a:schemeClr val="bg1"/>
                </a:solidFill>
              </a:rPr>
              <a:t>Babasını kaybetmiş küçük bir çocuğun hayretler içinde kendisine, "Babamın sadece bir canı varmış!" dediğini anlatan Hacettepe Üniversitesi Çocuk Ruh Sağlığı ve Hastalıkları Anabilim Dalı Öğretim Üyesi Prof. Dr. Ferhunde ÖKTEM, "Çocuklar, bilgisayar oyunlarındaki gibi bir tuşla tekrar yaşatılan kahramanların hayatlarıyla gerçek hayat arasındaki farkları algılamakta zorlanabiliyor." dedi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6787" name="14 Dikdörtgen"/>
          <p:cNvSpPr>
            <a:spLocks noChangeArrowheads="1"/>
          </p:cNvSpPr>
          <p:nvPr/>
        </p:nvSpPr>
        <p:spPr bwMode="auto">
          <a:xfrm>
            <a:off x="179388" y="395288"/>
            <a:ext cx="8602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İnternet Bağımlılığının Tedavisi (Young’ın Modeline göre)</a:t>
            </a:r>
            <a:endParaRPr lang="tr-TR" sz="2400" b="1">
              <a:solidFill>
                <a:srgbClr val="FFFFFF"/>
              </a:solidFill>
              <a:latin typeface="Calibri" pitchFamily="34" charset="0"/>
              <a:cs typeface="Arial"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46789"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46790" name="TextBox 1"/>
          <p:cNvSpPr txBox="1">
            <a:spLocks noChangeArrowheads="1"/>
          </p:cNvSpPr>
          <p:nvPr/>
        </p:nvSpPr>
        <p:spPr bwMode="auto">
          <a:xfrm>
            <a:off x="177800" y="1341438"/>
            <a:ext cx="87868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280988" indent="-2809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İnternet kullanım saatlerini düzenleme</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Dış durdurucular kullanma</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İnternet kullanımıyla ilgili hedefler belirleme</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Çok kullanılan belli işlevlerden uzak durma</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Hatırlatıcı kartlar kullanma</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Kişisel defter oluşturma</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Destek gruplarına kayma</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Aile terapisi uygulama</a:t>
            </a:r>
          </a:p>
        </p:txBody>
      </p:sp>
      <p:grpSp>
        <p:nvGrpSpPr>
          <p:cNvPr id="246791" name="Group 8"/>
          <p:cNvGrpSpPr>
            <a:grpSpLocks/>
          </p:cNvGrpSpPr>
          <p:nvPr/>
        </p:nvGrpSpPr>
        <p:grpSpPr bwMode="auto">
          <a:xfrm>
            <a:off x="177800" y="6181725"/>
            <a:ext cx="8840788" cy="560388"/>
            <a:chOff x="177021" y="6181394"/>
            <a:chExt cx="8842103" cy="559974"/>
          </a:xfrm>
        </p:grpSpPr>
        <p:pic>
          <p:nvPicPr>
            <p:cNvPr id="24679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3"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9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7811" name="14 Dikdörtgen"/>
          <p:cNvSpPr>
            <a:spLocks noChangeArrowheads="1"/>
          </p:cNvSpPr>
          <p:nvPr/>
        </p:nvSpPr>
        <p:spPr bwMode="auto">
          <a:xfrm>
            <a:off x="179388" y="395288"/>
            <a:ext cx="8602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İnternet Bağımlılığının Tedavisi (Davis’in Modeline göre)</a:t>
            </a:r>
            <a:endParaRPr lang="tr-TR" sz="2400" b="1">
              <a:solidFill>
                <a:srgbClr val="FFFFFF"/>
              </a:solidFill>
              <a:latin typeface="Calibri" pitchFamily="34" charset="0"/>
              <a:cs typeface="Arial" charset="0"/>
            </a:endParaRP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47813"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247814" name="TextBox 1"/>
          <p:cNvSpPr txBox="1">
            <a:spLocks noChangeArrowheads="1"/>
          </p:cNvSpPr>
          <p:nvPr/>
        </p:nvSpPr>
        <p:spPr bwMode="auto">
          <a:xfrm>
            <a:off x="177800" y="1341438"/>
            <a:ext cx="878681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280988" indent="-2809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Bilgisayarın yerini değiştirme</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Kullanıcının başka kişilerle ortak ortamlarda internete bağlanmasını sağlama</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İnternete bağlanma zamanlarını değiştirme</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İnternet defteri oluşturma</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Kişisel kullanıma son verme</a:t>
            </a:r>
          </a:p>
          <a:p>
            <a:pPr lvl="1" eaLnBrk="1" hangingPunct="1">
              <a:spcBef>
                <a:spcPts val="600"/>
              </a:spcBef>
              <a:spcAft>
                <a:spcPts val="600"/>
              </a:spcAft>
              <a:buFont typeface="Wingdings" pitchFamily="2" charset="2"/>
              <a:buChar char="§"/>
            </a:pPr>
            <a:r>
              <a:rPr lang="tr-TR" sz="2800" b="1">
                <a:solidFill>
                  <a:srgbClr val="FFFFFF"/>
                </a:solidFill>
                <a:latin typeface="Calibri" pitchFamily="34" charset="0"/>
                <a:cs typeface="Arial" charset="0"/>
              </a:rPr>
              <a:t>Kişinin arkadaşlarından ve yakınlarından internet ile ilgili problemleri olduğunu saklamamasını sağlama </a:t>
            </a:r>
          </a:p>
        </p:txBody>
      </p:sp>
      <p:sp>
        <p:nvSpPr>
          <p:cNvPr id="247815" name="14 Dikdörtgen"/>
          <p:cNvSpPr>
            <a:spLocks noChangeArrowheads="1"/>
          </p:cNvSpPr>
          <p:nvPr/>
        </p:nvSpPr>
        <p:spPr bwMode="auto">
          <a:xfrm>
            <a:off x="8331200" y="5692775"/>
            <a:ext cx="70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lgn="r"/>
            <a:r>
              <a:rPr lang="tr-TR" sz="2000">
                <a:solidFill>
                  <a:srgbClr val="FFFFFF"/>
                </a:solidFill>
                <a:latin typeface="Calibri" pitchFamily="34" charset="0"/>
                <a:cs typeface="Arial" charset="0"/>
              </a:rPr>
              <a:t>(1/2)</a:t>
            </a:r>
          </a:p>
        </p:txBody>
      </p:sp>
      <p:grpSp>
        <p:nvGrpSpPr>
          <p:cNvPr id="247816" name="Group 9"/>
          <p:cNvGrpSpPr>
            <a:grpSpLocks/>
          </p:cNvGrpSpPr>
          <p:nvPr/>
        </p:nvGrpSpPr>
        <p:grpSpPr bwMode="auto">
          <a:xfrm>
            <a:off x="177800" y="6181725"/>
            <a:ext cx="8840788" cy="560388"/>
            <a:chOff x="177021" y="6181394"/>
            <a:chExt cx="8842103" cy="559974"/>
          </a:xfrm>
        </p:grpSpPr>
        <p:pic>
          <p:nvPicPr>
            <p:cNvPr id="24781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9"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675"/>
            <a:ext cx="7239000" cy="516037"/>
          </a:xfrm>
        </p:spPr>
        <p:txBody>
          <a:bodyPr/>
          <a:lstStyle/>
          <a:p>
            <a:pPr>
              <a:defRPr/>
            </a:pPr>
            <a:r>
              <a:rPr lang="tr-TR" sz="3200" dirty="0" smtClean="0"/>
              <a:t>BAĞIMLILIKLARDAN KORUNMAK İÇİN:</a:t>
            </a:r>
            <a:endParaRPr lang="tr-TR" sz="3200" dirty="0"/>
          </a:p>
        </p:txBody>
      </p:sp>
      <p:sp>
        <p:nvSpPr>
          <p:cNvPr id="248835" name="2 İçerik Yer Tutucusu"/>
          <p:cNvSpPr>
            <a:spLocks noGrp="1"/>
          </p:cNvSpPr>
          <p:nvPr>
            <p:ph idx="1"/>
          </p:nvPr>
        </p:nvSpPr>
        <p:spPr>
          <a:xfrm>
            <a:off x="457200" y="908050"/>
            <a:ext cx="7239000" cy="5548313"/>
          </a:xfrm>
        </p:spPr>
        <p:txBody>
          <a:bodyPr/>
          <a:lstStyle/>
          <a:p>
            <a:r>
              <a:rPr lang="tr-TR" smtClean="0"/>
              <a:t>BAĞIMLILIKTAN KORUNMANIN EN İYİ YOLU; HİÇ BAŞLAMAMAKTIR</a:t>
            </a:r>
          </a:p>
          <a:p>
            <a:r>
              <a:rPr lang="tr-TR" smtClean="0"/>
              <a:t>BİLGİLİ OL, BAĞIMLI OLMA</a:t>
            </a:r>
          </a:p>
          <a:p>
            <a:r>
              <a:rPr lang="tr-TR" smtClean="0"/>
              <a:t>HAYIR DEMESİNİ BİL</a:t>
            </a:r>
          </a:p>
          <a:p>
            <a:r>
              <a:rPr lang="tr-TR" smtClean="0"/>
              <a:t>KENDİNİ İYİ TANI</a:t>
            </a:r>
          </a:p>
          <a:p>
            <a:r>
              <a:rPr lang="tr-TR" smtClean="0"/>
              <a:t>SOSYAL VE SPORTİF AKTİVİTELERE KATIL</a:t>
            </a:r>
          </a:p>
          <a:p>
            <a:r>
              <a:rPr lang="tr-TR" smtClean="0"/>
              <a:t>SINIRLARI, KURALLARI VE HAKLARINI BİL</a:t>
            </a:r>
          </a:p>
          <a:p>
            <a:r>
              <a:rPr lang="tr-TR" smtClean="0"/>
              <a:t>SORUMLULUKLARINI BİL VE İRADENİ KONTROL ET</a:t>
            </a:r>
          </a:p>
          <a:p>
            <a:r>
              <a:rPr lang="tr-TR" smtClean="0"/>
              <a:t>SAĞLIKLI-POZİTİF ARKADAŞLIKLAR EDİN</a:t>
            </a:r>
          </a:p>
          <a:p>
            <a:r>
              <a:rPr lang="tr-TR" smtClean="0"/>
              <a:t>BAŞKASININ GÖLGESİNDE KALMA</a:t>
            </a:r>
          </a:p>
          <a:p>
            <a:r>
              <a:rPr lang="tr-TR" smtClean="0"/>
              <a:t>POZİTİF ROL MODELLER BUL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2 İçerik Yer Tutucusu"/>
          <p:cNvSpPr>
            <a:spLocks noGrp="1"/>
          </p:cNvSpPr>
          <p:nvPr>
            <p:ph idx="1"/>
          </p:nvPr>
        </p:nvSpPr>
        <p:spPr>
          <a:xfrm>
            <a:off x="142875" y="0"/>
            <a:ext cx="9001125" cy="6858000"/>
          </a:xfrm>
        </p:spPr>
        <p:txBody>
          <a:bodyPr/>
          <a:lstStyle/>
          <a:p>
            <a:pPr>
              <a:buFont typeface="Arial" charset="0"/>
              <a:buNone/>
            </a:pPr>
            <a:r>
              <a:rPr lang="tr-TR" sz="2400" smtClean="0">
                <a:solidFill>
                  <a:schemeClr val="bg1"/>
                </a:solidFill>
              </a:rPr>
              <a:t>		“Ben kendime güvenim gelişmeden başkalarına güvenmeye ve dayanmaya, onlardan destek almaya çalışan bir insandım. Kendi ihtiyaçlarımı fark etmeden kendimi tanımadan, hep başkalarının ihtiyaçları için yanlış şekilde koşturan, onların dediklerini önemseyen ve yanlış insanlarla vakit geçirmiş bir yalnızdım. </a:t>
            </a:r>
          </a:p>
          <a:p>
            <a:pPr>
              <a:buFont typeface="Arial" charset="0"/>
              <a:buNone/>
            </a:pPr>
            <a:r>
              <a:rPr lang="tr-TR" sz="2400" smtClean="0">
                <a:solidFill>
                  <a:schemeClr val="bg1"/>
                </a:solidFill>
              </a:rPr>
              <a:t>		Kendime güvenim olsaydı, başkalarının hayatlarını yaşamaya bir dur diyebilseydim, kendimin heykelini inşa etmek için çaba sarf etseydim, belki de bu gün yanlış insanlara değil, insanlığa bir faydam olacaktı… Doğru insanların yanında kendimi geliştirmek yerine, yanlışların birbirini izlediği ortamlarda her gün karanlığa gitmeyi seçmiştim… </a:t>
            </a:r>
          </a:p>
          <a:p>
            <a:pPr>
              <a:buFont typeface="Arial" charset="0"/>
              <a:buNone/>
            </a:pPr>
            <a:r>
              <a:rPr lang="tr-TR" sz="2400" smtClean="0">
                <a:solidFill>
                  <a:schemeClr val="bg1"/>
                </a:solidFill>
              </a:rPr>
              <a:t>		Düşüyordum, her kullanım beni daha büyük bir acıya hazırlıyordu. Bunu söylemekten utanıyorum ama kendimi hayvandan bile daha aşağıda hissediyordum… </a:t>
            </a:r>
          </a:p>
          <a:p>
            <a:pPr>
              <a:buFont typeface="Arial" charset="0"/>
              <a:buNone/>
            </a:pPr>
            <a:r>
              <a:rPr lang="tr-TR" sz="2400" smtClean="0">
                <a:solidFill>
                  <a:schemeClr val="bg1"/>
                </a:solidFill>
              </a:rPr>
              <a:t>		Nasıl hayır diyebileceğimi, ne zaman bu işe dur diyebileceğimi bilemiyordum. Bunu bilemeden yaşayan bir ölü olmaya devam ediyordum… “(Ünlü Evcin; 2014: 167-168)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İçerik Yer Tutucusu 2"/>
          <p:cNvSpPr>
            <a:spLocks noGrp="1"/>
          </p:cNvSpPr>
          <p:nvPr>
            <p:ph idx="1"/>
          </p:nvPr>
        </p:nvSpPr>
        <p:spPr/>
        <p:txBody>
          <a:bodyPr/>
          <a:lstStyle/>
          <a:p>
            <a:pPr>
              <a:buClr>
                <a:srgbClr val="B13F9A"/>
              </a:buClr>
            </a:pPr>
            <a:endParaRPr lang="tr-TR" smtClean="0">
              <a:solidFill>
                <a:srgbClr val="000000"/>
              </a:solidFill>
            </a:endParaRPr>
          </a:p>
          <a:p>
            <a:pPr>
              <a:buClr>
                <a:srgbClr val="B13F9A"/>
              </a:buClr>
            </a:pPr>
            <a:r>
              <a:rPr lang="tr-TR" smtClean="0">
                <a:solidFill>
                  <a:srgbClr val="000000"/>
                </a:solidFill>
              </a:rPr>
              <a:t>Bağımlılık bir hastalıktır</a:t>
            </a:r>
          </a:p>
          <a:p>
            <a:pPr>
              <a:buClr>
                <a:srgbClr val="B13F9A"/>
              </a:buClr>
            </a:pPr>
            <a:r>
              <a:rPr lang="tr-TR" smtClean="0">
                <a:solidFill>
                  <a:srgbClr val="000000"/>
                </a:solidFill>
              </a:rPr>
              <a:t>Aslolan hiç başlamamaktır</a:t>
            </a:r>
          </a:p>
          <a:p>
            <a:pPr>
              <a:buClr>
                <a:srgbClr val="B13F9A"/>
              </a:buClr>
            </a:pPr>
            <a:r>
              <a:rPr lang="tr-TR" smtClean="0">
                <a:solidFill>
                  <a:srgbClr val="000000"/>
                </a:solidFill>
              </a:rPr>
              <a:t>Bağımlılık şeker hastalığına benzer</a:t>
            </a:r>
          </a:p>
          <a:p>
            <a:pPr>
              <a:buClr>
                <a:srgbClr val="B13F9A"/>
              </a:buClr>
            </a:pPr>
            <a:r>
              <a:rPr lang="tr-TR" smtClean="0">
                <a:solidFill>
                  <a:srgbClr val="000000"/>
                </a:solidFill>
              </a:rPr>
              <a:t>Bağımlılık rus ruleti gibidir</a:t>
            </a:r>
          </a:p>
          <a:p>
            <a:endParaRPr lang="tr-T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2 İçerik Yer Tutucusu"/>
          <p:cNvSpPr>
            <a:spLocks noGrp="1"/>
          </p:cNvSpPr>
          <p:nvPr>
            <p:ph idx="1"/>
          </p:nvPr>
        </p:nvSpPr>
        <p:spPr>
          <a:xfrm>
            <a:off x="457200" y="357188"/>
            <a:ext cx="8229600" cy="5768975"/>
          </a:xfrm>
        </p:spPr>
        <p:txBody>
          <a:bodyPr/>
          <a:lstStyle/>
          <a:p>
            <a:pPr>
              <a:buFont typeface="Arial" charset="0"/>
              <a:buNone/>
            </a:pPr>
            <a:r>
              <a:rPr lang="tr-TR" smtClean="0"/>
              <a:t>		</a:t>
            </a:r>
            <a:r>
              <a:rPr lang="tr-TR" sz="2800" smtClean="0">
                <a:solidFill>
                  <a:schemeClr val="bg1"/>
                </a:solidFill>
              </a:rPr>
              <a:t>Ben hayatı sonundan yaşamaya, kaybettikten sonra kazanmaya çalışanlardanım… </a:t>
            </a:r>
          </a:p>
          <a:p>
            <a:pPr>
              <a:buFont typeface="Arial" charset="0"/>
              <a:buNone/>
            </a:pPr>
            <a:r>
              <a:rPr lang="tr-TR" sz="2800" smtClean="0">
                <a:solidFill>
                  <a:schemeClr val="bg1"/>
                </a:solidFill>
              </a:rPr>
              <a:t>		Eğer daha önceden ailemle birlikte benim için oluşturulan sınırlar ve kuralların, almam gereken sorumlulukların ne demek olduğunu bilseydim ve bu süreçte benim de kararlarım alınsaydı, belki ben on beş yılımı madde kullanmak ve tedavisinde geçirmeyecektim… (Ünlü, Evcin; 2014: 108-110)</a:t>
            </a:r>
          </a:p>
          <a:p>
            <a:pPr>
              <a:buFont typeface="Arial" charset="0"/>
              <a:buNone/>
            </a:pPr>
            <a:endParaRPr lang="tr-TR" sz="2800" smtClean="0">
              <a:solidFill>
                <a:schemeClr val="bg1"/>
              </a:solidFill>
            </a:endParaRPr>
          </a:p>
          <a:p>
            <a:pPr>
              <a:buFont typeface="Arial" charset="0"/>
              <a:buNone/>
            </a:pPr>
            <a:r>
              <a:rPr lang="tr-TR" sz="2800" smtClean="0">
                <a:solidFill>
                  <a:schemeClr val="bg1"/>
                </a:solidFill>
              </a:rPr>
              <a:t>		“Günler bu şekilde geçiyordu ancak ben her gün aklımda aynı sahneyle yaşıyordum. Ben neden bu madde ilk defa teklif edildiğinde hayır diyememiştim?” … (Ünlü, Evcin; 2014: 150)</a:t>
            </a:r>
          </a:p>
          <a:p>
            <a:pPr>
              <a:buFont typeface="Arial" charset="0"/>
              <a:buNone/>
            </a:pPr>
            <a:endParaRPr lang="tr-TR" smtClean="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dirty="0" smtClean="0"/>
              <a:t>BAĞIMLILIKLARDAN KORUNMAK İÇİN;</a:t>
            </a:r>
            <a:endParaRPr lang="tr-TR" dirty="0"/>
          </a:p>
        </p:txBody>
      </p:sp>
      <p:sp>
        <p:nvSpPr>
          <p:cNvPr id="251907" name="2 İçerik Yer Tutucusu"/>
          <p:cNvSpPr>
            <a:spLocks noGrp="1"/>
          </p:cNvSpPr>
          <p:nvPr>
            <p:ph idx="1"/>
          </p:nvPr>
        </p:nvSpPr>
        <p:spPr/>
        <p:txBody>
          <a:bodyPr/>
          <a:lstStyle/>
          <a:p>
            <a:r>
              <a:rPr lang="tr-TR" smtClean="0"/>
              <a:t>Bir amaç ve hedef belirle (somut, açık, anlaşılır ve ulaşılabilir)</a:t>
            </a:r>
          </a:p>
          <a:p>
            <a:r>
              <a:rPr lang="tr-TR" smtClean="0"/>
              <a:t>Gereksiz korku ve kaygılarla zaman kaybetme</a:t>
            </a:r>
          </a:p>
          <a:p>
            <a:r>
              <a:rPr lang="tr-TR" smtClean="0"/>
              <a:t>Bağımsız hareket edebilme ve karar verme yeteneğin olsun</a:t>
            </a:r>
          </a:p>
          <a:p>
            <a:r>
              <a:rPr lang="tr-TR" smtClean="0"/>
              <a:t>Düşünce, yeniden ayağa kalkmasını bil</a:t>
            </a:r>
          </a:p>
          <a:p>
            <a:r>
              <a:rPr lang="tr-TR" smtClean="0"/>
              <a:t>Bir uzmana (güvendiğin bir yetişkine) danış</a:t>
            </a:r>
          </a:p>
          <a:p>
            <a:r>
              <a:rPr lang="tr-TR" smtClean="0"/>
              <a:t>Bu hayat, bu beden senin, başkasının onu yönetmesine, kullanmasına izin verme…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5" descr="Resi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4800"/>
            <a:ext cx="8569325"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1 Başlık"/>
          <p:cNvSpPr>
            <a:spLocks noGrp="1"/>
          </p:cNvSpPr>
          <p:nvPr>
            <p:ph type="title"/>
          </p:nvPr>
        </p:nvSpPr>
        <p:spPr>
          <a:xfrm>
            <a:off x="0" y="0"/>
            <a:ext cx="6372200" cy="3036318"/>
          </a:xfrm>
        </p:spPr>
        <p:txBody>
          <a:bodyPr/>
          <a:lstStyle/>
          <a:p>
            <a:pPr eaLnBrk="1" hangingPunct="1">
              <a:defRPr/>
            </a:pPr>
            <a:r>
              <a:rPr lang="tr-TR" dirty="0" smtClean="0"/>
              <a:t>İLGİ VE KATILIMINIZ İÇİN </a:t>
            </a:r>
            <a:br>
              <a:rPr lang="tr-TR" dirty="0" smtClean="0"/>
            </a:br>
            <a:r>
              <a:rPr lang="tr-TR" dirty="0" smtClean="0"/>
              <a:t>TEŞEKKÜR EDERİM</a:t>
            </a:r>
          </a:p>
        </p:txBody>
      </p:sp>
      <p:sp>
        <p:nvSpPr>
          <p:cNvPr id="253955" name="2 İçerik Yer Tutucusu"/>
          <p:cNvSpPr>
            <a:spLocks noGrp="1"/>
          </p:cNvSpPr>
          <p:nvPr>
            <p:ph idx="1"/>
          </p:nvPr>
        </p:nvSpPr>
        <p:spPr>
          <a:xfrm>
            <a:off x="457200" y="4941888"/>
            <a:ext cx="7239000" cy="863600"/>
          </a:xfrm>
        </p:spPr>
        <p:txBody>
          <a:bodyPr/>
          <a:lstStyle/>
          <a:p>
            <a:pPr algn="r" eaLnBrk="1" hangingPunct="1">
              <a:buFont typeface="Wingdings 2" pitchFamily="18" charset="2"/>
              <a:buNone/>
            </a:pPr>
            <a:r>
              <a:rPr lang="tr-TR" smtClean="0">
                <a:latin typeface="Arial Black" pitchFamily="34" charset="0"/>
              </a:rPr>
              <a:t>TARHAN YAPRAK</a:t>
            </a:r>
          </a:p>
          <a:p>
            <a:pPr algn="r" eaLnBrk="1" hangingPunct="1">
              <a:buFont typeface="Wingdings 2" pitchFamily="18" charset="2"/>
              <a:buNone/>
            </a:pPr>
            <a:r>
              <a:rPr lang="tr-TR" smtClean="0">
                <a:latin typeface="Arial Black" pitchFamily="34" charset="0"/>
              </a:rPr>
              <a:t>REHBER ÖĞRETMEN</a:t>
            </a:r>
            <a:endParaRPr lang="tr-TR" smtClean="0"/>
          </a:p>
        </p:txBody>
      </p:sp>
      <p:pic>
        <p:nvPicPr>
          <p:cNvPr id="2539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0"/>
            <a:ext cx="3563937"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6611" name="14 Dikdörtgen"/>
          <p:cNvSpPr>
            <a:spLocks noChangeArrowheads="1"/>
          </p:cNvSpPr>
          <p:nvPr/>
        </p:nvSpPr>
        <p:spPr bwMode="auto">
          <a:xfrm>
            <a:off x="179388" y="395288"/>
            <a:ext cx="348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54013" indent="-354013"/>
            <a:r>
              <a:rPr lang="tr-TR" sz="2800" b="1">
                <a:solidFill>
                  <a:srgbClr val="FFFFFF"/>
                </a:solidFill>
                <a:latin typeface="Calibri" pitchFamily="34" charset="0"/>
                <a:cs typeface="Arial" charset="0"/>
              </a:rPr>
              <a:t>Bağımlılığın Aşamaları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96613" name="9 Metin kutusu"/>
          <p:cNvSpPr txBox="1">
            <a:spLocks noChangeArrowheads="1"/>
          </p:cNvSpPr>
          <p:nvPr/>
        </p:nvSpPr>
        <p:spPr bwMode="auto">
          <a:xfrm>
            <a:off x="1858963" y="6092825"/>
            <a:ext cx="5426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4100"/>
              </a:lnSpc>
            </a:pPr>
            <a:r>
              <a:rPr lang="tr-TR" sz="1600" b="1">
                <a:solidFill>
                  <a:srgbClr val="FFFFFF"/>
                </a:solidFill>
                <a:latin typeface="Calibri" pitchFamily="34" charset="0"/>
                <a:ea typeface="Verdana" pitchFamily="34" charset="0"/>
                <a:cs typeface="Calibri" pitchFamily="34" charset="0"/>
              </a:rPr>
              <a:t>TÜRKİYE BAĞIMLILIKLA MÜCADELE EĞİTİM PROGRAMI (TBM)</a:t>
            </a:r>
          </a:p>
        </p:txBody>
      </p:sp>
      <p:sp>
        <p:nvSpPr>
          <p:cNvPr id="196614" name="TextBox 1"/>
          <p:cNvSpPr txBox="1">
            <a:spLocks noChangeArrowheads="1"/>
          </p:cNvSpPr>
          <p:nvPr/>
        </p:nvSpPr>
        <p:spPr bwMode="auto">
          <a:xfrm>
            <a:off x="177800" y="1341438"/>
            <a:ext cx="8786813"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280988" indent="-28098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Kullanım</a:t>
            </a:r>
          </a:p>
          <a:p>
            <a:pPr lvl="1"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Kötüye kullanım</a:t>
            </a:r>
          </a:p>
          <a:p>
            <a:pPr lvl="1" eaLnBrk="1" hangingPunct="1">
              <a:spcBef>
                <a:spcPts val="1000"/>
              </a:spcBef>
              <a:spcAft>
                <a:spcPts val="1000"/>
              </a:spcAft>
              <a:buFont typeface="Wingdings" pitchFamily="2" charset="2"/>
              <a:buChar char="§"/>
            </a:pPr>
            <a:r>
              <a:rPr lang="tr-TR" sz="2800" b="1">
                <a:solidFill>
                  <a:srgbClr val="FFFFFF"/>
                </a:solidFill>
                <a:latin typeface="Calibri" pitchFamily="34" charset="0"/>
                <a:cs typeface="Arial" charset="0"/>
              </a:rPr>
              <a:t>Bağımlılık</a:t>
            </a:r>
          </a:p>
        </p:txBody>
      </p:sp>
      <p:grpSp>
        <p:nvGrpSpPr>
          <p:cNvPr id="196615" name="Group 8"/>
          <p:cNvGrpSpPr>
            <a:grpSpLocks/>
          </p:cNvGrpSpPr>
          <p:nvPr/>
        </p:nvGrpSpPr>
        <p:grpSpPr bwMode="auto">
          <a:xfrm>
            <a:off x="177800" y="6181725"/>
            <a:ext cx="8840788" cy="560388"/>
            <a:chOff x="177021" y="6181394"/>
            <a:chExt cx="8842103" cy="559974"/>
          </a:xfrm>
        </p:grpSpPr>
        <p:pic>
          <p:nvPicPr>
            <p:cNvPr id="19661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21" y="6236066"/>
              <a:ext cx="1010603" cy="50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150" y="6181394"/>
              <a:ext cx="559974" cy="55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8"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3321" y="6181394"/>
              <a:ext cx="553095" cy="55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675"/>
            <a:ext cx="7239000" cy="660053"/>
          </a:xfrm>
        </p:spPr>
        <p:txBody>
          <a:bodyPr/>
          <a:lstStyle/>
          <a:p>
            <a:pPr>
              <a:defRPr/>
            </a:pPr>
            <a:r>
              <a:rPr lang="tr-TR" dirty="0" smtClean="0"/>
              <a:t>Neden gençler?</a:t>
            </a:r>
            <a:endParaRPr lang="tr-TR" dirty="0"/>
          </a:p>
        </p:txBody>
      </p:sp>
      <p:sp>
        <p:nvSpPr>
          <p:cNvPr id="197635" name="2 İçerik Yer Tutucusu"/>
          <p:cNvSpPr>
            <a:spLocks noGrp="1"/>
          </p:cNvSpPr>
          <p:nvPr>
            <p:ph idx="1"/>
          </p:nvPr>
        </p:nvSpPr>
        <p:spPr>
          <a:xfrm>
            <a:off x="457200" y="1268413"/>
            <a:ext cx="7239000" cy="5187950"/>
          </a:xfrm>
        </p:spPr>
        <p:txBody>
          <a:bodyPr/>
          <a:lstStyle/>
          <a:p>
            <a:endParaRPr lang="tr-TR" smtClean="0"/>
          </a:p>
          <a:p>
            <a:endParaRPr lang="tr-TR" smtClean="0"/>
          </a:p>
          <a:p>
            <a:r>
              <a:rPr lang="tr-TR" smtClean="0"/>
              <a:t>Beyin yapısı daha hassastır</a:t>
            </a:r>
          </a:p>
          <a:p>
            <a:r>
              <a:rPr lang="tr-TR" smtClean="0"/>
              <a:t>Duygusal gelişimsel yapı daha hassastır</a:t>
            </a:r>
          </a:p>
          <a:p>
            <a:r>
              <a:rPr lang="tr-TR" smtClean="0"/>
              <a:t>Bağımlı olma potansiyeli daha fazladır</a:t>
            </a:r>
          </a:p>
          <a:p>
            <a:r>
              <a:rPr lang="tr-TR" smtClean="0"/>
              <a:t>Hedef kitle olarak görülür</a:t>
            </a:r>
          </a:p>
          <a:p>
            <a:r>
              <a:rPr lang="tr-TR" smtClean="0"/>
              <a:t>Gençlik gelecektir…</a:t>
            </a:r>
          </a:p>
          <a:p>
            <a:endParaRPr lang="tr-T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675"/>
            <a:ext cx="7239000" cy="588045"/>
          </a:xfrm>
        </p:spPr>
        <p:txBody>
          <a:bodyPr/>
          <a:lstStyle/>
          <a:p>
            <a:pPr>
              <a:defRPr/>
            </a:pPr>
            <a:r>
              <a:rPr lang="tr-TR" dirty="0" smtClean="0"/>
              <a:t>Tütün bağımlılığı</a:t>
            </a:r>
            <a:endParaRPr lang="tr-TR" dirty="0"/>
          </a:p>
        </p:txBody>
      </p:sp>
      <p:sp>
        <p:nvSpPr>
          <p:cNvPr id="198659" name="2 İçerik Yer Tutucusu"/>
          <p:cNvSpPr>
            <a:spLocks noGrp="1"/>
          </p:cNvSpPr>
          <p:nvPr>
            <p:ph idx="1"/>
          </p:nvPr>
        </p:nvSpPr>
        <p:spPr>
          <a:xfrm>
            <a:off x="457200" y="1052513"/>
            <a:ext cx="7239000" cy="5403850"/>
          </a:xfrm>
        </p:spPr>
        <p:txBody>
          <a:bodyPr/>
          <a:lstStyle/>
          <a:p>
            <a:pPr marL="280988" indent="-280988">
              <a:spcBef>
                <a:spcPts val="500"/>
              </a:spcBef>
              <a:spcAft>
                <a:spcPts val="500"/>
              </a:spcAft>
              <a:buFont typeface="Wingdings" pitchFamily="2" charset="2"/>
              <a:buChar char="§"/>
            </a:pPr>
            <a:r>
              <a:rPr lang="tr-TR" sz="2400" b="1" smtClean="0"/>
              <a:t>Dünyada en yaygın kullanılan bağımlılık yapıcı maddedir.</a:t>
            </a:r>
          </a:p>
          <a:p>
            <a:pPr marL="280988" indent="-280988">
              <a:spcBef>
                <a:spcPts val="500"/>
              </a:spcBef>
              <a:spcAft>
                <a:spcPts val="500"/>
              </a:spcAft>
              <a:buFont typeface="Wingdings" pitchFamily="2" charset="2"/>
              <a:buChar char="§"/>
            </a:pPr>
            <a:r>
              <a:rPr lang="tr-TR" sz="2400" b="1" smtClean="0"/>
              <a:t>Dünyada 1,1 milyar sigara tiryakisi var; yetişkin nüfusun 3’te 1’i…</a:t>
            </a:r>
          </a:p>
          <a:p>
            <a:pPr marL="280988" indent="-280988">
              <a:spcBef>
                <a:spcPts val="500"/>
              </a:spcBef>
              <a:spcAft>
                <a:spcPts val="500"/>
              </a:spcAft>
              <a:buFont typeface="Wingdings" pitchFamily="2" charset="2"/>
              <a:buChar char="§"/>
            </a:pPr>
            <a:r>
              <a:rPr lang="tr-TR" sz="2400" b="1" u="sng" smtClean="0"/>
              <a:t>Sigaradan her yıl 4,9 milyon kişi ölüyor; günde 13.000 kişi…</a:t>
            </a:r>
          </a:p>
          <a:p>
            <a:pPr marL="280988" indent="-280988">
              <a:spcBef>
                <a:spcPts val="500"/>
              </a:spcBef>
              <a:spcAft>
                <a:spcPts val="500"/>
              </a:spcAft>
              <a:buFont typeface="Wingdings" pitchFamily="2" charset="2"/>
              <a:buChar char="§"/>
            </a:pPr>
            <a:r>
              <a:rPr lang="tr-TR" sz="2400" b="1" smtClean="0"/>
              <a:t>Türkiye’de 17 milyon sigara tiryakisi var; yetişkin nüfusun %44’ü…</a:t>
            </a:r>
          </a:p>
          <a:p>
            <a:pPr marL="280988" indent="-280988">
              <a:spcBef>
                <a:spcPts val="500"/>
              </a:spcBef>
              <a:spcAft>
                <a:spcPts val="500"/>
              </a:spcAft>
              <a:buFont typeface="Wingdings" pitchFamily="2" charset="2"/>
              <a:buChar char="§"/>
            </a:pPr>
            <a:r>
              <a:rPr lang="tr-TR" sz="2400" b="1" u="sng" smtClean="0"/>
              <a:t>Türkiye’de sigaradan her yıl 70-100 bin kişi ölüyor; yani günde 250 kişi…</a:t>
            </a:r>
            <a:endParaRPr lang="tr-TR" u="sng"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Flow</Template>
  <TotalTime>3146</TotalTime>
  <Words>2010</Words>
  <Application>Microsoft Office PowerPoint</Application>
  <PresentationFormat>Ekran Gösterisi (4:3)</PresentationFormat>
  <Paragraphs>410</Paragraphs>
  <Slides>63</Slides>
  <Notes>8</Notes>
  <HiddenSlides>0</HiddenSlides>
  <MMClips>0</MMClips>
  <ScaleCrop>false</ScaleCrop>
  <HeadingPairs>
    <vt:vector size="6" baseType="variant">
      <vt:variant>
        <vt:lpstr>Kullanılan Yazı Tipleri</vt:lpstr>
      </vt:variant>
      <vt:variant>
        <vt:i4>10</vt:i4>
      </vt:variant>
      <vt:variant>
        <vt:lpstr>Tema</vt:lpstr>
      </vt:variant>
      <vt:variant>
        <vt:i4>16</vt:i4>
      </vt:variant>
      <vt:variant>
        <vt:lpstr>Slayt Başlıkları</vt:lpstr>
      </vt:variant>
      <vt:variant>
        <vt:i4>63</vt:i4>
      </vt:variant>
    </vt:vector>
  </HeadingPairs>
  <TitlesOfParts>
    <vt:vector size="89" baseType="lpstr">
      <vt:lpstr>Arial</vt:lpstr>
      <vt:lpstr>Trebuchet MS</vt:lpstr>
      <vt:lpstr>Wingdings 2</vt:lpstr>
      <vt:lpstr>Wingdings</vt:lpstr>
      <vt:lpstr>Calibri</vt:lpstr>
      <vt:lpstr>Calibri Light</vt:lpstr>
      <vt:lpstr>Arial Black</vt:lpstr>
      <vt:lpstr>Verdana</vt:lpstr>
      <vt:lpstr>Andalus</vt:lpstr>
      <vt:lpstr>Times New Roman</vt:lpstr>
      <vt:lpstr>Zengin</vt:lpstr>
      <vt:lpstr>Ofis Teması</vt:lpstr>
      <vt:lpstr>1_Ofis Teması</vt:lpstr>
      <vt:lpstr>2_Ofis Teması</vt:lpstr>
      <vt:lpstr>4_Ofis Teması</vt:lpstr>
      <vt:lpstr>5_Ofis Teması</vt:lpstr>
      <vt:lpstr>6_Ofis Teması</vt:lpstr>
      <vt:lpstr>7_Ofis Teması</vt:lpstr>
      <vt:lpstr>1_Office Theme</vt:lpstr>
      <vt:lpstr>9_Ofis Teması</vt:lpstr>
      <vt:lpstr>10_Ofis Teması</vt:lpstr>
      <vt:lpstr>11_Ofis Teması</vt:lpstr>
      <vt:lpstr>2_Office Theme</vt:lpstr>
      <vt:lpstr>3_Office Theme</vt:lpstr>
      <vt:lpstr>12_Ofis Teması</vt:lpstr>
      <vt:lpstr>13_Ofis Teması</vt:lpstr>
      <vt:lpstr>PowerPoint Sunusu</vt:lpstr>
      <vt:lpstr>PowerPoint Sunusu</vt:lpstr>
      <vt:lpstr>Zararlı alışkanlık ne demektir?</vt:lpstr>
      <vt:lpstr>Zararlı alışkanlıklar nelerdir?</vt:lpstr>
      <vt:lpstr>BAĞIMLILIK NEDİR?</vt:lpstr>
      <vt:lpstr>PowerPoint Sunusu</vt:lpstr>
      <vt:lpstr>PowerPoint Sunusu</vt:lpstr>
      <vt:lpstr>Neden gençler?</vt:lpstr>
      <vt:lpstr>Tütün bağımlılığı</vt:lpstr>
      <vt:lpstr>Sigara içer içmez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 yapmalı?</vt:lpstr>
      <vt:lpstr>Alkol BAĞIMLILIĞI</vt:lpstr>
      <vt:lpstr>PowerPoint Sunusu</vt:lpstr>
      <vt:lpstr>PowerPoint Sunusu</vt:lpstr>
      <vt:lpstr>PowerPoint Sunusu</vt:lpstr>
      <vt:lpstr>PowerPoint Sunusu</vt:lpstr>
      <vt:lpstr>PowerPoint Sunusu</vt:lpstr>
      <vt:lpstr>PowerPoint Sunusu</vt:lpstr>
      <vt:lpstr>Ne yapmalı</vt:lpstr>
      <vt:lpstr>MADDE BAĞIMLILIĞI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 yapmalı</vt:lpstr>
      <vt:lpstr>Teknoloji BAĞIMLILIĞI</vt:lpstr>
      <vt:lpstr>PowerPoint Sunusu</vt:lpstr>
      <vt:lpstr>3 ayda 70 internet bağımlısı! (başvuru) Bakırköy'de tedavi altına alındılar. "PC'me dokunursanız kendimi jiletlerim diyen çıktı"22 Şubat 2012 Çarşamba, 08:54:40 </vt:lpstr>
      <vt:lpstr>PowerPoint Sunusu</vt:lpstr>
      <vt:lpstr>Pokemon gibi atladı! Pokemon adlı çizgi filmdeki kahramanlara özenen dört yaşındaki küçük Ferhat, oturduğu apartmanın yedinci katından atladı. Ferhat'ın yalnızca sol ayağı kırıldı (30 Ekim 2000/Radikal) </vt:lpstr>
      <vt:lpstr>PowerPoint Sunusu</vt:lpstr>
      <vt:lpstr>PowerPoint Sunusu</vt:lpstr>
      <vt:lpstr>PowerPoint Sunusu</vt:lpstr>
      <vt:lpstr>PowerPoint Sunusu</vt:lpstr>
      <vt:lpstr> Babası ölen oyun bağımlısı çocuk: Babamın sadece bir canı varmış! </vt:lpstr>
      <vt:lpstr>PowerPoint Sunusu</vt:lpstr>
      <vt:lpstr>PowerPoint Sunusu</vt:lpstr>
      <vt:lpstr>BAĞIMLILIKLARDAN KORUNMAK İÇİN:</vt:lpstr>
      <vt:lpstr>PowerPoint Sunusu</vt:lpstr>
      <vt:lpstr>PowerPoint Sunusu</vt:lpstr>
      <vt:lpstr>BAĞIMLILIKLARDAN KORUNMAK İÇİN;</vt:lpstr>
      <vt:lpstr>PowerPoint Sunusu</vt:lpstr>
      <vt:lpstr>İLGİ VE KATILIMINIZ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Büyükşehir Hüseyin Yıldız Andolu Lisesi</dc:title>
  <dc:creator>my</dc:creator>
  <cp:lastModifiedBy>Tuncer Çetinkaya</cp:lastModifiedBy>
  <cp:revision>270</cp:revision>
  <dcterms:created xsi:type="dcterms:W3CDTF">2005-10-14T20:39:05Z</dcterms:created>
  <dcterms:modified xsi:type="dcterms:W3CDTF">2017-12-30T10:46:21Z</dcterms:modified>
</cp:coreProperties>
</file>